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25" r:id="rId5"/>
    <p:sldMasterId id="2147484785" r:id="rId6"/>
    <p:sldMasterId id="2147484798" r:id="rId7"/>
    <p:sldMasterId id="2147484856" r:id="rId8"/>
    <p:sldMasterId id="2147484868" r:id="rId9"/>
  </p:sldMasterIdLst>
  <p:notesMasterIdLst>
    <p:notesMasterId r:id="rId33"/>
  </p:notesMasterIdLst>
  <p:sldIdLst>
    <p:sldId id="742" r:id="rId10"/>
    <p:sldId id="2147308674" r:id="rId11"/>
    <p:sldId id="2147308676" r:id="rId12"/>
    <p:sldId id="274" r:id="rId13"/>
    <p:sldId id="2147308677" r:id="rId14"/>
    <p:sldId id="2147308678" r:id="rId15"/>
    <p:sldId id="2147308679" r:id="rId16"/>
    <p:sldId id="275" r:id="rId17"/>
    <p:sldId id="276" r:id="rId18"/>
    <p:sldId id="277" r:id="rId19"/>
    <p:sldId id="278" r:id="rId20"/>
    <p:sldId id="279" r:id="rId21"/>
    <p:sldId id="2147308680" r:id="rId22"/>
    <p:sldId id="2147308681" r:id="rId23"/>
    <p:sldId id="266" r:id="rId24"/>
    <p:sldId id="2147308682" r:id="rId25"/>
    <p:sldId id="268" r:id="rId26"/>
    <p:sldId id="269" r:id="rId27"/>
    <p:sldId id="270" r:id="rId28"/>
    <p:sldId id="271" r:id="rId29"/>
    <p:sldId id="752" r:id="rId30"/>
    <p:sldId id="292" r:id="rId31"/>
    <p:sldId id="293" r:id="rId32"/>
  </p:sldIdLst>
  <p:sldSz cx="12192000" cy="6858000"/>
  <p:notesSz cx="9309100" cy="7023100"/>
  <p:defaultTextStyle>
    <a:defPPr>
      <a:defRPr lang="es-MX"/>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37">
          <p15:clr>
            <a:srgbClr val="A4A3A4"/>
          </p15:clr>
        </p15:guide>
        <p15:guide id="2" pos="461">
          <p15:clr>
            <a:srgbClr val="A4A3A4"/>
          </p15:clr>
        </p15:guide>
        <p15:guide id="3" pos="3940">
          <p15:clr>
            <a:srgbClr val="A4A3A4"/>
          </p15:clr>
        </p15:guide>
        <p15:guide id="4" pos="302">
          <p15:clr>
            <a:srgbClr val="A4A3A4"/>
          </p15:clr>
        </p15:guide>
        <p15:guide id="5" orient="horz" pos="550">
          <p15:clr>
            <a:srgbClr val="A4A3A4"/>
          </p15:clr>
        </p15:guide>
        <p15:guide id="6" orient="horz" pos="2818" userDrawn="1">
          <p15:clr>
            <a:srgbClr val="A4A3A4"/>
          </p15:clr>
        </p15:guide>
        <p15:guide id="7" orient="horz" pos="10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FC2B4"/>
    <a:srgbClr val="0097A9"/>
    <a:srgbClr val="86BC25"/>
    <a:srgbClr val="E3E48D"/>
    <a:srgbClr val="FFD500"/>
    <a:srgbClr val="C4D600"/>
    <a:srgbClr val="00ABAB"/>
    <a:srgbClr val="DDEF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C4CCA3-DF76-404A-BAAE-3B5A5F752C8E}" v="492" dt="2023-11-16T22:09:16.8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372" autoAdjust="0"/>
  </p:normalViewPr>
  <p:slideViewPr>
    <p:cSldViewPr snapToGrid="0" showGuides="1">
      <p:cViewPr varScale="1">
        <p:scale>
          <a:sx n="58" d="100"/>
          <a:sy n="58" d="100"/>
        </p:scale>
        <p:origin x="988" y="56"/>
      </p:cViewPr>
      <p:guideLst>
        <p:guide orient="horz" pos="2137"/>
        <p:guide pos="461"/>
        <p:guide pos="3940"/>
        <p:guide pos="302"/>
        <p:guide orient="horz" pos="550"/>
        <p:guide orient="horz" pos="2818"/>
        <p:guide orient="horz" pos="1003"/>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21" Type="http://schemas.openxmlformats.org/officeDocument/2006/relationships/slide" Target="slides/slide12.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viewProps" Target="viewProps.xml"/><Relationship Id="rId8" Type="http://schemas.openxmlformats.org/officeDocument/2006/relationships/slideMaster" Target="slideMasters/slideMaster5.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901EC62-7149-07C1-69FD-A26918C3C5BE}"/>
              </a:ext>
            </a:extLst>
          </p:cNvPr>
          <p:cNvSpPr>
            <a:spLocks noGrp="1"/>
          </p:cNvSpPr>
          <p:nvPr>
            <p:ph type="hdr" sz="quarter"/>
          </p:nvPr>
        </p:nvSpPr>
        <p:spPr>
          <a:xfrm>
            <a:off x="0" y="0"/>
            <a:ext cx="4033838" cy="352425"/>
          </a:xfrm>
          <a:prstGeom prst="rect">
            <a:avLst/>
          </a:prstGeom>
        </p:spPr>
        <p:txBody>
          <a:bodyPr vert="horz" lIns="93312" tIns="46656" rIns="93312" bIns="46656" rtlCol="0"/>
          <a:lstStyle>
            <a:lvl1pPr algn="l" eaLnBrk="1" fontAlgn="auto" hangingPunct="1">
              <a:spcBef>
                <a:spcPts val="0"/>
              </a:spcBef>
              <a:spcAft>
                <a:spcPts val="0"/>
              </a:spcAft>
              <a:defRPr sz="1200">
                <a:latin typeface="+mn-lt"/>
              </a:defRPr>
            </a:lvl1pPr>
          </a:lstStyle>
          <a:p>
            <a:pPr>
              <a:defRPr/>
            </a:pPr>
            <a:endParaRPr lang="es-MX"/>
          </a:p>
        </p:txBody>
      </p:sp>
      <p:sp>
        <p:nvSpPr>
          <p:cNvPr id="3" name="Date Placeholder 2">
            <a:extLst>
              <a:ext uri="{FF2B5EF4-FFF2-40B4-BE49-F238E27FC236}">
                <a16:creationId xmlns:a16="http://schemas.microsoft.com/office/drawing/2014/main" id="{23160F02-0D8D-39BE-BA61-B683F2FF8537}"/>
              </a:ext>
            </a:extLst>
          </p:cNvPr>
          <p:cNvSpPr>
            <a:spLocks noGrp="1"/>
          </p:cNvSpPr>
          <p:nvPr>
            <p:ph type="dt" idx="1"/>
          </p:nvPr>
        </p:nvSpPr>
        <p:spPr>
          <a:xfrm>
            <a:off x="5273675" y="0"/>
            <a:ext cx="4033838" cy="352425"/>
          </a:xfrm>
          <a:prstGeom prst="rect">
            <a:avLst/>
          </a:prstGeom>
        </p:spPr>
        <p:txBody>
          <a:bodyPr vert="horz" lIns="93312" tIns="46656" rIns="93312" bIns="46656" rtlCol="0"/>
          <a:lstStyle>
            <a:lvl1pPr algn="r" eaLnBrk="1" fontAlgn="auto" hangingPunct="1">
              <a:spcBef>
                <a:spcPts val="0"/>
              </a:spcBef>
              <a:spcAft>
                <a:spcPts val="0"/>
              </a:spcAft>
              <a:defRPr sz="1200">
                <a:latin typeface="+mn-lt"/>
              </a:defRPr>
            </a:lvl1pPr>
          </a:lstStyle>
          <a:p>
            <a:pPr>
              <a:defRPr/>
            </a:pPr>
            <a:fld id="{45F30D0A-4AEF-433E-A547-5859909EDF3F}" type="datetimeFigureOut">
              <a:rPr lang="es-MX"/>
              <a:pPr>
                <a:defRPr/>
              </a:pPr>
              <a:t>29/11/2023</a:t>
            </a:fld>
            <a:endParaRPr lang="es-MX"/>
          </a:p>
        </p:txBody>
      </p:sp>
      <p:sp>
        <p:nvSpPr>
          <p:cNvPr id="4" name="Slide Image Placeholder 3">
            <a:extLst>
              <a:ext uri="{FF2B5EF4-FFF2-40B4-BE49-F238E27FC236}">
                <a16:creationId xmlns:a16="http://schemas.microsoft.com/office/drawing/2014/main" id="{DEA97B09-7104-3AA3-14D1-E42FCE7CF200}"/>
              </a:ext>
            </a:extLst>
          </p:cNvPr>
          <p:cNvSpPr>
            <a:spLocks noGrp="1" noRot="1" noChangeAspect="1"/>
          </p:cNvSpPr>
          <p:nvPr>
            <p:ph type="sldImg" idx="2"/>
          </p:nvPr>
        </p:nvSpPr>
        <p:spPr>
          <a:xfrm>
            <a:off x="2547938" y="877888"/>
            <a:ext cx="4213225" cy="2370137"/>
          </a:xfrm>
          <a:prstGeom prst="rect">
            <a:avLst/>
          </a:prstGeom>
          <a:noFill/>
          <a:ln w="12700">
            <a:solidFill>
              <a:prstClr val="black"/>
            </a:solidFill>
          </a:ln>
        </p:spPr>
        <p:txBody>
          <a:bodyPr vert="horz" lIns="93312" tIns="46656" rIns="93312" bIns="46656" rtlCol="0" anchor="ctr"/>
          <a:lstStyle/>
          <a:p>
            <a:pPr lvl="0"/>
            <a:endParaRPr lang="es-MX" noProof="0"/>
          </a:p>
        </p:txBody>
      </p:sp>
      <p:sp>
        <p:nvSpPr>
          <p:cNvPr id="5" name="Notes Placeholder 4">
            <a:extLst>
              <a:ext uri="{FF2B5EF4-FFF2-40B4-BE49-F238E27FC236}">
                <a16:creationId xmlns:a16="http://schemas.microsoft.com/office/drawing/2014/main" id="{8D4DBB91-ADFE-C753-397B-568E4396B01B}"/>
              </a:ext>
            </a:extLst>
          </p:cNvPr>
          <p:cNvSpPr>
            <a:spLocks noGrp="1"/>
          </p:cNvSpPr>
          <p:nvPr>
            <p:ph type="body" sz="quarter" idx="3"/>
          </p:nvPr>
        </p:nvSpPr>
        <p:spPr>
          <a:xfrm>
            <a:off x="930275" y="3379788"/>
            <a:ext cx="7448550" cy="2765425"/>
          </a:xfrm>
          <a:prstGeom prst="rect">
            <a:avLst/>
          </a:prstGeom>
        </p:spPr>
        <p:txBody>
          <a:bodyPr vert="horz" lIns="93312" tIns="46656" rIns="93312" bIns="46656"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s-MX" noProof="0"/>
          </a:p>
        </p:txBody>
      </p:sp>
      <p:sp>
        <p:nvSpPr>
          <p:cNvPr id="6" name="Footer Placeholder 5">
            <a:extLst>
              <a:ext uri="{FF2B5EF4-FFF2-40B4-BE49-F238E27FC236}">
                <a16:creationId xmlns:a16="http://schemas.microsoft.com/office/drawing/2014/main" id="{7AE1C079-D9AC-9EFF-5069-522C9A79ABCA}"/>
              </a:ext>
            </a:extLst>
          </p:cNvPr>
          <p:cNvSpPr>
            <a:spLocks noGrp="1"/>
          </p:cNvSpPr>
          <p:nvPr>
            <p:ph type="ftr" sz="quarter" idx="4"/>
          </p:nvPr>
        </p:nvSpPr>
        <p:spPr>
          <a:xfrm>
            <a:off x="0" y="6670675"/>
            <a:ext cx="4033838" cy="352425"/>
          </a:xfrm>
          <a:prstGeom prst="rect">
            <a:avLst/>
          </a:prstGeom>
        </p:spPr>
        <p:txBody>
          <a:bodyPr vert="horz" lIns="93312" tIns="46656" rIns="93312" bIns="46656" rtlCol="0" anchor="b"/>
          <a:lstStyle>
            <a:lvl1pPr algn="l" eaLnBrk="1" fontAlgn="auto" hangingPunct="1">
              <a:spcBef>
                <a:spcPts val="0"/>
              </a:spcBef>
              <a:spcAft>
                <a:spcPts val="0"/>
              </a:spcAft>
              <a:defRPr sz="1200">
                <a:latin typeface="+mn-lt"/>
              </a:defRPr>
            </a:lvl1pPr>
          </a:lstStyle>
          <a:p>
            <a:pPr>
              <a:defRPr/>
            </a:pPr>
            <a:endParaRPr lang="es-MX"/>
          </a:p>
        </p:txBody>
      </p:sp>
      <p:sp>
        <p:nvSpPr>
          <p:cNvPr id="7" name="Slide Number Placeholder 6">
            <a:extLst>
              <a:ext uri="{FF2B5EF4-FFF2-40B4-BE49-F238E27FC236}">
                <a16:creationId xmlns:a16="http://schemas.microsoft.com/office/drawing/2014/main" id="{0B22B582-725C-B8E3-B6BE-619AC05D9619}"/>
              </a:ext>
            </a:extLst>
          </p:cNvPr>
          <p:cNvSpPr>
            <a:spLocks noGrp="1"/>
          </p:cNvSpPr>
          <p:nvPr>
            <p:ph type="sldNum" sz="quarter" idx="5"/>
          </p:nvPr>
        </p:nvSpPr>
        <p:spPr>
          <a:xfrm>
            <a:off x="5273675" y="6670675"/>
            <a:ext cx="4033838" cy="352425"/>
          </a:xfrm>
          <a:prstGeom prst="rect">
            <a:avLst/>
          </a:prstGeom>
        </p:spPr>
        <p:txBody>
          <a:bodyPr vert="horz" lIns="93312" tIns="46656" rIns="93312" bIns="46656" rtlCol="0" anchor="b"/>
          <a:lstStyle>
            <a:lvl1pPr algn="r" eaLnBrk="1" fontAlgn="auto" hangingPunct="1">
              <a:spcBef>
                <a:spcPts val="0"/>
              </a:spcBef>
              <a:spcAft>
                <a:spcPts val="0"/>
              </a:spcAft>
              <a:defRPr sz="1200">
                <a:latin typeface="+mn-lt"/>
              </a:defRPr>
            </a:lvl1pPr>
          </a:lstStyle>
          <a:p>
            <a:pPr>
              <a:defRPr/>
            </a:pPr>
            <a:fld id="{21FD39C7-DD9C-42F2-ABF7-9D0735C34CAB}" type="slidenum">
              <a:rPr lang="es-MX"/>
              <a:pPr>
                <a:defRPr/>
              </a:pPr>
              <a:t>‹#›</a:t>
            </a:fld>
            <a:endParaRPr lang="es-MX"/>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41344E-620A-4A3E-B797-7691CD1EFF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8840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s-MX" dirty="0">
                <a:solidFill>
                  <a:schemeClr val="bg1"/>
                </a:solidFill>
              </a:rPr>
              <a:t>Esta claro que no hemos visto nada similar a esto desde hace mucho tiempo, algo que cambio definitivamente la forma de pensar de todos nosotros. Algo que rompa los paradigmas. Esta claro que cambiara la forma de hacer las cosas en todos los ámbitos de la humanidad, si no es que ya lo hizo. Es algo totalmente distinto que cumplirá con el objetivo de facilitar la comunicación humano-maquina, y volver a la IA nuestro compañero ideal.</a:t>
            </a:r>
          </a:p>
          <a:p>
            <a:endParaRPr lang="en-US" dirty="0"/>
          </a:p>
        </p:txBody>
      </p:sp>
      <p:sp>
        <p:nvSpPr>
          <p:cNvPr id="4" name="Slide Number Placeholder 3"/>
          <p:cNvSpPr>
            <a:spLocks noGrp="1"/>
          </p:cNvSpPr>
          <p:nvPr>
            <p:ph type="sldNum" sz="quarter" idx="5"/>
          </p:nvPr>
        </p:nvSpPr>
        <p:spPr/>
        <p:txBody>
          <a:bodyPr/>
          <a:lstStyle/>
          <a:p>
            <a:pPr>
              <a:defRPr/>
            </a:pPr>
            <a:fld id="{21FD39C7-DD9C-42F2-ABF7-9D0735C34CAB}" type="slidenum">
              <a:rPr lang="es-MX" smtClean="0"/>
              <a:pPr>
                <a:defRPr/>
              </a:pPr>
              <a:t>22</a:t>
            </a:fld>
            <a:endParaRPr lang="es-MX"/>
          </a:p>
        </p:txBody>
      </p:sp>
    </p:spTree>
    <p:extLst>
      <p:ext uri="{BB962C8B-B14F-4D97-AF65-F5344CB8AC3E}">
        <p14:creationId xmlns:p14="http://schemas.microsoft.com/office/powerpoint/2010/main" val="5838952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41344E-620A-4A3E-B797-7691CD1EFF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8160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Machine Learning</a:t>
            </a:r>
            <a:r>
              <a:rPr lang="en-US" sz="1200" dirty="0"/>
              <a:t>: El </a:t>
            </a:r>
            <a:r>
              <a:rPr lang="en-US" sz="1200" i="1" dirty="0"/>
              <a:t>Machine Learning </a:t>
            </a:r>
            <a:r>
              <a:rPr lang="en-US" sz="1200" dirty="0"/>
              <a:t>es </a:t>
            </a:r>
            <a:r>
              <a:rPr lang="en-US" sz="1200" dirty="0" err="1"/>
              <a:t>una</a:t>
            </a:r>
            <a:r>
              <a:rPr lang="en-US" sz="1200" dirty="0"/>
              <a:t> </a:t>
            </a:r>
            <a:r>
              <a:rPr lang="en-US" sz="1200" dirty="0" err="1"/>
              <a:t>disciplina</a:t>
            </a:r>
            <a:r>
              <a:rPr lang="en-US" sz="1200" dirty="0"/>
              <a:t> del campo de la </a:t>
            </a:r>
            <a:r>
              <a:rPr lang="en-US" sz="1200" b="1" u="sng" dirty="0" err="1"/>
              <a:t>Inteligencia</a:t>
            </a:r>
            <a:r>
              <a:rPr lang="en-US" sz="1200" b="1" u="sng" dirty="0"/>
              <a:t> Artificial</a:t>
            </a:r>
            <a:r>
              <a:rPr lang="en-US" sz="1200" b="1" dirty="0"/>
              <a:t> </a:t>
            </a:r>
            <a:r>
              <a:rPr lang="en-US" sz="1200" dirty="0"/>
              <a:t>que, a </a:t>
            </a:r>
            <a:r>
              <a:rPr lang="en-US" sz="1200" dirty="0" err="1"/>
              <a:t>través</a:t>
            </a:r>
            <a:r>
              <a:rPr lang="en-US" sz="1200" dirty="0"/>
              <a:t> de </a:t>
            </a:r>
            <a:r>
              <a:rPr lang="en-US" sz="1200" dirty="0" err="1"/>
              <a:t>algoritmos</a:t>
            </a:r>
            <a:r>
              <a:rPr lang="en-US" sz="1200" dirty="0"/>
              <a:t>, </a:t>
            </a:r>
            <a:r>
              <a:rPr lang="en-US" sz="1200" dirty="0" err="1"/>
              <a:t>dota</a:t>
            </a:r>
            <a:r>
              <a:rPr lang="en-US" sz="1200" dirty="0"/>
              <a:t> a </a:t>
            </a:r>
            <a:r>
              <a:rPr lang="en-US" sz="1200" dirty="0" err="1"/>
              <a:t>los</a:t>
            </a:r>
            <a:r>
              <a:rPr lang="en-US" sz="1200" dirty="0"/>
              <a:t> </a:t>
            </a:r>
            <a:r>
              <a:rPr lang="en-US" sz="1200" dirty="0" err="1"/>
              <a:t>ordenadores</a:t>
            </a:r>
            <a:r>
              <a:rPr lang="en-US" sz="1200" dirty="0"/>
              <a:t> de la </a:t>
            </a:r>
            <a:r>
              <a:rPr lang="en-US" sz="1200" dirty="0" err="1"/>
              <a:t>capacidad</a:t>
            </a:r>
            <a:r>
              <a:rPr lang="en-US" sz="1200" dirty="0"/>
              <a:t> de </a:t>
            </a:r>
            <a:r>
              <a:rPr lang="en-US" sz="1200" dirty="0" err="1"/>
              <a:t>id﻿entificar</a:t>
            </a:r>
            <a:r>
              <a:rPr lang="en-US" sz="1200" dirty="0"/>
              <a:t> </a:t>
            </a:r>
            <a:r>
              <a:rPr lang="en-US" sz="1200" dirty="0" err="1"/>
              <a:t>patrones</a:t>
            </a:r>
            <a:r>
              <a:rPr lang="en-US" sz="1200" dirty="0"/>
              <a:t> </a:t>
            </a:r>
            <a:r>
              <a:rPr lang="en-US" sz="1200" dirty="0" err="1"/>
              <a:t>en</a:t>
            </a:r>
            <a:r>
              <a:rPr lang="en-US" sz="1200" dirty="0"/>
              <a:t> </a:t>
            </a:r>
            <a:r>
              <a:rPr lang="en-US" sz="1200" dirty="0" err="1"/>
              <a:t>datos</a:t>
            </a:r>
            <a:r>
              <a:rPr lang="en-US" sz="1200" dirty="0"/>
              <a:t> </a:t>
            </a:r>
            <a:r>
              <a:rPr lang="en-US" sz="1200" dirty="0" err="1"/>
              <a:t>masivos</a:t>
            </a:r>
            <a:r>
              <a:rPr lang="en-US" sz="1200" dirty="0"/>
              <a:t> y </a:t>
            </a:r>
            <a:r>
              <a:rPr lang="en-US" sz="1200" dirty="0" err="1"/>
              <a:t>elaborar</a:t>
            </a:r>
            <a:r>
              <a:rPr lang="en-US" sz="1200" dirty="0"/>
              <a:t> </a:t>
            </a:r>
            <a:r>
              <a:rPr lang="en-US" sz="1200" dirty="0" err="1"/>
              <a:t>predicciones</a:t>
            </a:r>
            <a:r>
              <a:rPr lang="en-US" sz="1200" dirty="0">
                <a:latin typeface="+mj-lt"/>
              </a:rPr>
              <a: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41344E-620A-4A3E-B797-7691CD1EFF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9430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4620"/>
              </a:lnSpc>
            </a:pPr>
            <a:r>
              <a:rPr lang="en-US" sz="1200" dirty="0" err="1">
                <a:solidFill>
                  <a:srgbClr val="FFFFFF"/>
                </a:solidFill>
              </a:rPr>
              <a:t>Nosotros</a:t>
            </a:r>
            <a:r>
              <a:rPr lang="en-US" sz="1200" dirty="0">
                <a:solidFill>
                  <a:srgbClr val="FFFFFF"/>
                </a:solidFill>
              </a:rPr>
              <a:t> </a:t>
            </a:r>
            <a:r>
              <a:rPr lang="en-US" sz="1200" dirty="0" err="1">
                <a:solidFill>
                  <a:srgbClr val="FFFFFF"/>
                </a:solidFill>
              </a:rPr>
              <a:t>aprendemos</a:t>
            </a:r>
            <a:r>
              <a:rPr lang="en-US" sz="1200" dirty="0">
                <a:solidFill>
                  <a:srgbClr val="FFFFFF"/>
                </a:solidFill>
              </a:rPr>
              <a:t> </a:t>
            </a:r>
            <a:r>
              <a:rPr lang="en-US" sz="1200" dirty="0" err="1">
                <a:solidFill>
                  <a:srgbClr val="FFFFFF"/>
                </a:solidFill>
              </a:rPr>
              <a:t>mediante</a:t>
            </a:r>
            <a:r>
              <a:rPr lang="en-US" sz="1200" dirty="0">
                <a:solidFill>
                  <a:srgbClr val="FFFFFF"/>
                </a:solidFill>
              </a:rPr>
              <a:t> </a:t>
            </a:r>
            <a:r>
              <a:rPr lang="en-US" sz="1200" dirty="0" err="1">
                <a:solidFill>
                  <a:srgbClr val="FFFFFF"/>
                </a:solidFill>
              </a:rPr>
              <a:t>experiencias</a:t>
            </a:r>
            <a:r>
              <a:rPr lang="en-US" sz="1200" dirty="0">
                <a:solidFill>
                  <a:srgbClr val="FFFFFF"/>
                </a:solidFill>
              </a:rPr>
              <a:t>, la </a:t>
            </a:r>
            <a:r>
              <a:rPr lang="en-US" sz="1200" dirty="0" err="1">
                <a:solidFill>
                  <a:srgbClr val="FFFFFF"/>
                </a:solidFill>
              </a:rPr>
              <a:t>memorización</a:t>
            </a:r>
            <a:r>
              <a:rPr lang="en-US" sz="1200" dirty="0">
                <a:solidFill>
                  <a:srgbClr val="FFFFFF"/>
                </a:solidFill>
              </a:rPr>
              <a:t> de </a:t>
            </a:r>
            <a:r>
              <a:rPr lang="en-US" sz="1200" dirty="0" err="1">
                <a:solidFill>
                  <a:srgbClr val="FFFFFF"/>
                </a:solidFill>
              </a:rPr>
              <a:t>datos</a:t>
            </a:r>
            <a:r>
              <a:rPr lang="en-US" sz="1200" dirty="0">
                <a:solidFill>
                  <a:srgbClr val="FFFFFF"/>
                </a:solidFill>
              </a:rPr>
              <a:t> y </a:t>
            </a:r>
            <a:r>
              <a:rPr lang="en-US" sz="1200" dirty="0" err="1">
                <a:solidFill>
                  <a:srgbClr val="FFFFFF"/>
                </a:solidFill>
              </a:rPr>
              <a:t>consultas</a:t>
            </a:r>
            <a:r>
              <a:rPr lang="en-US" sz="1200" dirty="0">
                <a:solidFill>
                  <a:srgbClr val="FFFFFF"/>
                </a:solidFill>
              </a:rPr>
              <a:t> a </a:t>
            </a:r>
            <a:r>
              <a:rPr lang="en-US" sz="1200" dirty="0" err="1">
                <a:solidFill>
                  <a:srgbClr val="FFFFFF"/>
                </a:solidFill>
              </a:rPr>
              <a:t>esa</a:t>
            </a:r>
            <a:r>
              <a:rPr lang="en-US" sz="1200" dirty="0">
                <a:solidFill>
                  <a:srgbClr val="FFFFFF"/>
                </a:solidFill>
              </a:rPr>
              <a:t> </a:t>
            </a:r>
            <a:r>
              <a:rPr lang="en-US" sz="1200" dirty="0" err="1">
                <a:solidFill>
                  <a:srgbClr val="FFFFFF"/>
                </a:solidFill>
              </a:rPr>
              <a:t>memoria</a:t>
            </a:r>
            <a:r>
              <a:rPr lang="en-US" sz="1200" dirty="0">
                <a:solidFill>
                  <a:srgbClr val="FFFFFF"/>
                </a:solidFill>
              </a:rPr>
              <a:t> </a:t>
            </a:r>
            <a:r>
              <a:rPr lang="en-US" sz="1200" dirty="0" err="1">
                <a:solidFill>
                  <a:srgbClr val="FFFFFF"/>
                </a:solidFill>
              </a:rPr>
              <a:t>como</a:t>
            </a:r>
            <a:r>
              <a:rPr lang="en-US" sz="1200" dirty="0">
                <a:solidFill>
                  <a:srgbClr val="FFFFFF"/>
                </a:solidFill>
              </a:rPr>
              <a:t> </a:t>
            </a:r>
            <a:r>
              <a:rPr lang="en-US" sz="1200" dirty="0" err="1">
                <a:solidFill>
                  <a:srgbClr val="FFFFFF"/>
                </a:solidFill>
              </a:rPr>
              <a:t>si</a:t>
            </a:r>
            <a:r>
              <a:rPr lang="en-US" sz="1200" dirty="0">
                <a:solidFill>
                  <a:srgbClr val="FFFFFF"/>
                </a:solidFill>
              </a:rPr>
              <a:t> </a:t>
            </a:r>
            <a:r>
              <a:rPr lang="en-US" sz="1200" dirty="0" err="1">
                <a:solidFill>
                  <a:srgbClr val="FFFFFF"/>
                </a:solidFill>
              </a:rPr>
              <a:t>fuese</a:t>
            </a:r>
            <a:r>
              <a:rPr lang="en-US" sz="1200" dirty="0">
                <a:solidFill>
                  <a:srgbClr val="FFFFFF"/>
                </a:solidFill>
              </a:rPr>
              <a:t> </a:t>
            </a:r>
            <a:r>
              <a:rPr lang="en-US" sz="1200" dirty="0" err="1">
                <a:solidFill>
                  <a:srgbClr val="FFFFFF"/>
                </a:solidFill>
              </a:rPr>
              <a:t>una</a:t>
            </a:r>
            <a:r>
              <a:rPr lang="en-US" sz="1200" dirty="0">
                <a:solidFill>
                  <a:srgbClr val="FFFFFF"/>
                </a:solidFill>
              </a:rPr>
              <a:t> Base de </a:t>
            </a:r>
            <a:r>
              <a:rPr lang="en-US" sz="1200" dirty="0" err="1">
                <a:solidFill>
                  <a:srgbClr val="FFFFFF"/>
                </a:solidFill>
              </a:rPr>
              <a:t>Datos</a:t>
            </a:r>
            <a:r>
              <a:rPr lang="en-US" sz="1200" dirty="0">
                <a:solidFill>
                  <a:srgbClr val="FFFFFF"/>
                </a:solidFill>
              </a:rPr>
              <a:t>. </a:t>
            </a:r>
          </a:p>
          <a:p>
            <a:pPr>
              <a:lnSpc>
                <a:spcPts val="4620"/>
              </a:lnSpc>
            </a:pPr>
            <a:endParaRPr lang="en-US" sz="1200" dirty="0">
              <a:solidFill>
                <a:srgbClr val="FFFFFF"/>
              </a:solidFill>
            </a:endParaRPr>
          </a:p>
          <a:p>
            <a:pPr>
              <a:lnSpc>
                <a:spcPts val="4620"/>
              </a:lnSpc>
            </a:pPr>
            <a:r>
              <a:rPr lang="en-US" sz="1200" i="1" dirty="0" err="1">
                <a:solidFill>
                  <a:srgbClr val="FFFFFF"/>
                </a:solidFill>
              </a:rPr>
              <a:t>Piensa</a:t>
            </a:r>
            <a:r>
              <a:rPr lang="en-US" sz="1200" i="1" dirty="0">
                <a:solidFill>
                  <a:srgbClr val="FFFFFF"/>
                </a:solidFill>
              </a:rPr>
              <a:t> </a:t>
            </a:r>
            <a:r>
              <a:rPr lang="en-US" sz="1200" i="1" dirty="0" err="1">
                <a:solidFill>
                  <a:srgbClr val="FFFFFF"/>
                </a:solidFill>
              </a:rPr>
              <a:t>cuando</a:t>
            </a:r>
            <a:r>
              <a:rPr lang="en-US" sz="1200" i="1" dirty="0">
                <a:solidFill>
                  <a:srgbClr val="FFFFFF"/>
                </a:solidFill>
              </a:rPr>
              <a:t> eras un </a:t>
            </a:r>
            <a:r>
              <a:rPr lang="en-US" sz="1200" i="1" dirty="0" err="1">
                <a:solidFill>
                  <a:srgbClr val="FFFFFF"/>
                </a:solidFill>
              </a:rPr>
              <a:t>niño</a:t>
            </a:r>
            <a:r>
              <a:rPr lang="en-US" sz="1200" i="1" dirty="0">
                <a:solidFill>
                  <a:srgbClr val="FFFFFF"/>
                </a:solidFill>
              </a:rPr>
              <a:t> y </a:t>
            </a:r>
            <a:r>
              <a:rPr lang="en-US" sz="1200" i="1" dirty="0" err="1">
                <a:solidFill>
                  <a:srgbClr val="FFFFFF"/>
                </a:solidFill>
              </a:rPr>
              <a:t>querías</a:t>
            </a:r>
            <a:r>
              <a:rPr lang="en-US" sz="1200" i="1" dirty="0">
                <a:solidFill>
                  <a:srgbClr val="FFFFFF"/>
                </a:solidFill>
              </a:rPr>
              <a:t> </a:t>
            </a:r>
            <a:r>
              <a:rPr lang="en-US" sz="1200" i="1" dirty="0" err="1">
                <a:solidFill>
                  <a:srgbClr val="FFFFFF"/>
                </a:solidFill>
              </a:rPr>
              <a:t>aprender</a:t>
            </a:r>
            <a:r>
              <a:rPr lang="en-US" sz="1200" i="1" dirty="0">
                <a:solidFill>
                  <a:srgbClr val="FFFFFF"/>
                </a:solidFill>
              </a:rPr>
              <a:t> </a:t>
            </a:r>
            <a:r>
              <a:rPr lang="en-US" sz="1200" i="1" dirty="0" err="1">
                <a:solidFill>
                  <a:srgbClr val="FFFFFF"/>
                </a:solidFill>
              </a:rPr>
              <a:t>cuál</a:t>
            </a:r>
            <a:r>
              <a:rPr lang="en-US" sz="1200" i="1" dirty="0">
                <a:solidFill>
                  <a:srgbClr val="FFFFFF"/>
                </a:solidFill>
              </a:rPr>
              <a:t> animal era un </a:t>
            </a:r>
            <a:r>
              <a:rPr lang="en-US" sz="1200" i="1" dirty="0" err="1">
                <a:solidFill>
                  <a:srgbClr val="FFFFFF"/>
                </a:solidFill>
              </a:rPr>
              <a:t>perro</a:t>
            </a:r>
            <a:r>
              <a:rPr lang="en-US" sz="1200" i="1" dirty="0">
                <a:solidFill>
                  <a:srgbClr val="FFFFFF"/>
                </a:solidFill>
              </a:rPr>
              <a:t>. </a:t>
            </a:r>
            <a:r>
              <a:rPr lang="en-US" sz="1200" i="1" dirty="0" err="1">
                <a:solidFill>
                  <a:srgbClr val="FFFFFF"/>
                </a:solidFill>
              </a:rPr>
              <a:t>Seguramente</a:t>
            </a:r>
            <a:r>
              <a:rPr lang="en-US" sz="1200" i="1" dirty="0">
                <a:solidFill>
                  <a:srgbClr val="FFFFFF"/>
                </a:solidFill>
              </a:rPr>
              <a:t>,  </a:t>
            </a:r>
            <a:r>
              <a:rPr lang="en-US" sz="1200" i="1" dirty="0" err="1">
                <a:solidFill>
                  <a:srgbClr val="FFFFFF"/>
                </a:solidFill>
              </a:rPr>
              <a:t>cada</a:t>
            </a:r>
            <a:r>
              <a:rPr lang="en-US" sz="1200" i="1" dirty="0">
                <a:solidFill>
                  <a:srgbClr val="FFFFFF"/>
                </a:solidFill>
              </a:rPr>
              <a:t> </a:t>
            </a:r>
            <a:r>
              <a:rPr lang="en-US" sz="1200" i="1" dirty="0" err="1">
                <a:solidFill>
                  <a:srgbClr val="FFFFFF"/>
                </a:solidFill>
              </a:rPr>
              <a:t>vez</a:t>
            </a:r>
            <a:r>
              <a:rPr lang="en-US" sz="1200" i="1" dirty="0">
                <a:solidFill>
                  <a:srgbClr val="FFFFFF"/>
                </a:solidFill>
              </a:rPr>
              <a:t> que </a:t>
            </a:r>
            <a:r>
              <a:rPr lang="en-US" sz="1200" i="1" dirty="0" err="1">
                <a:solidFill>
                  <a:srgbClr val="FFFFFF"/>
                </a:solidFill>
              </a:rPr>
              <a:t>veías</a:t>
            </a:r>
            <a:r>
              <a:rPr lang="en-US" sz="1200" i="1" dirty="0">
                <a:solidFill>
                  <a:srgbClr val="FFFFFF"/>
                </a:solidFill>
              </a:rPr>
              <a:t> un animal le </a:t>
            </a:r>
            <a:r>
              <a:rPr lang="en-US" sz="1200" i="1" dirty="0" err="1">
                <a:solidFill>
                  <a:srgbClr val="FFFFFF"/>
                </a:solidFill>
              </a:rPr>
              <a:t>preguntabas</a:t>
            </a:r>
            <a:r>
              <a:rPr lang="en-US" sz="1200" i="1" dirty="0">
                <a:solidFill>
                  <a:srgbClr val="FFFFFF"/>
                </a:solidFill>
              </a:rPr>
              <a:t> a </a:t>
            </a:r>
            <a:r>
              <a:rPr lang="en-US" sz="1200" i="1" dirty="0" err="1">
                <a:solidFill>
                  <a:srgbClr val="FFFFFF"/>
                </a:solidFill>
              </a:rPr>
              <a:t>tus</a:t>
            </a:r>
            <a:r>
              <a:rPr lang="en-US" sz="1200" i="1" dirty="0">
                <a:solidFill>
                  <a:srgbClr val="FFFFFF"/>
                </a:solidFill>
              </a:rPr>
              <a:t> padres </a:t>
            </a:r>
            <a:r>
              <a:rPr lang="en-US" sz="1200" i="1" dirty="0" err="1">
                <a:solidFill>
                  <a:srgbClr val="FFFFFF"/>
                </a:solidFill>
              </a:rPr>
              <a:t>si</a:t>
            </a:r>
            <a:r>
              <a:rPr lang="en-US" sz="1200" i="1" dirty="0">
                <a:solidFill>
                  <a:srgbClr val="FFFFFF"/>
                </a:solidFill>
              </a:rPr>
              <a:t> ese al que </a:t>
            </a:r>
            <a:r>
              <a:rPr lang="en-US" sz="1200" i="1" dirty="0" err="1">
                <a:solidFill>
                  <a:srgbClr val="FFFFFF"/>
                </a:solidFill>
              </a:rPr>
              <a:t>señalabas</a:t>
            </a:r>
            <a:r>
              <a:rPr lang="en-US" sz="1200" i="1" dirty="0">
                <a:solidFill>
                  <a:srgbClr val="FFFFFF"/>
                </a:solidFill>
              </a:rPr>
              <a:t> era </a:t>
            </a:r>
            <a:r>
              <a:rPr lang="en-US" sz="1200" i="1" dirty="0" err="1">
                <a:solidFill>
                  <a:srgbClr val="FFFFFF"/>
                </a:solidFill>
              </a:rPr>
              <a:t>efectivamente</a:t>
            </a:r>
            <a:r>
              <a:rPr lang="en-US" sz="1200" i="1" dirty="0">
                <a:solidFill>
                  <a:srgbClr val="FFFFFF"/>
                </a:solidFill>
              </a:rPr>
              <a:t> un </a:t>
            </a:r>
            <a:r>
              <a:rPr lang="en-US" sz="1200" i="1" dirty="0" err="1">
                <a:solidFill>
                  <a:srgbClr val="FFFFFF"/>
                </a:solidFill>
              </a:rPr>
              <a:t>perro</a:t>
            </a:r>
            <a:r>
              <a:rPr lang="en-US" sz="1200" i="1" dirty="0">
                <a:solidFill>
                  <a:srgbClr val="FFFFFF"/>
                </a:solidFill>
              </a:rPr>
              <a:t>, al </a:t>
            </a:r>
            <a:r>
              <a:rPr lang="en-US" sz="1200" i="1" dirty="0" err="1">
                <a:solidFill>
                  <a:srgbClr val="FFFFFF"/>
                </a:solidFill>
              </a:rPr>
              <a:t>confirmarlo</a:t>
            </a:r>
            <a:r>
              <a:rPr lang="en-US" sz="1200" i="1" dirty="0">
                <a:solidFill>
                  <a:srgbClr val="FFFFFF"/>
                </a:solidFill>
              </a:rPr>
              <a:t>, la </a:t>
            </a:r>
            <a:r>
              <a:rPr lang="en-US" sz="1200" i="1" dirty="0" err="1">
                <a:solidFill>
                  <a:srgbClr val="FFFFFF"/>
                </a:solidFill>
              </a:rPr>
              <a:t>próxima</a:t>
            </a:r>
            <a:r>
              <a:rPr lang="en-US" sz="1200" i="1" dirty="0">
                <a:solidFill>
                  <a:srgbClr val="FFFFFF"/>
                </a:solidFill>
              </a:rPr>
              <a:t> </a:t>
            </a:r>
            <a:r>
              <a:rPr lang="en-US" sz="1200" i="1" dirty="0" err="1">
                <a:solidFill>
                  <a:srgbClr val="FFFFFF"/>
                </a:solidFill>
              </a:rPr>
              <a:t>vez</a:t>
            </a:r>
            <a:r>
              <a:rPr lang="en-US" sz="1200" i="1" dirty="0">
                <a:solidFill>
                  <a:srgbClr val="FFFFFF"/>
                </a:solidFill>
              </a:rPr>
              <a:t> </a:t>
            </a:r>
            <a:r>
              <a:rPr lang="en-US" sz="1200" i="1" dirty="0" err="1">
                <a:solidFill>
                  <a:srgbClr val="FFFFFF"/>
                </a:solidFill>
              </a:rPr>
              <a:t>ya</a:t>
            </a:r>
            <a:r>
              <a:rPr lang="en-US" sz="1200" i="1" dirty="0">
                <a:solidFill>
                  <a:srgbClr val="FFFFFF"/>
                </a:solidFill>
              </a:rPr>
              <a:t> </a:t>
            </a:r>
            <a:r>
              <a:rPr lang="en-US" sz="1200" i="1" dirty="0" err="1">
                <a:solidFill>
                  <a:srgbClr val="FFFFFF"/>
                </a:solidFill>
              </a:rPr>
              <a:t>podrías</a:t>
            </a:r>
            <a:r>
              <a:rPr lang="en-US" sz="1200" i="1" dirty="0">
                <a:solidFill>
                  <a:srgbClr val="FFFFFF"/>
                </a:solidFill>
              </a:rPr>
              <a:t> </a:t>
            </a:r>
            <a:r>
              <a:rPr lang="en-US" sz="1200" i="1" dirty="0" err="1">
                <a:solidFill>
                  <a:srgbClr val="FFFFFF"/>
                </a:solidFill>
              </a:rPr>
              <a:t>saberlo</a:t>
            </a:r>
            <a:r>
              <a:rPr lang="en-US" sz="1200" i="1" dirty="0">
                <a:solidFill>
                  <a:srgbClr val="FFFFFF"/>
                </a:solidFill>
              </a:rPr>
              <a:t>.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41344E-620A-4A3E-B797-7691CD1EFF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9308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41344E-620A-4A3E-B797-7691CD1EFF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5531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41344E-620A-4A3E-B797-7691CD1EFF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903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3777"/>
              </a:lnSpc>
            </a:pPr>
            <a:r>
              <a:rPr lang="en-US" sz="1200" dirty="0">
                <a:solidFill>
                  <a:srgbClr val="FFFFFF"/>
                </a:solidFill>
                <a:latin typeface="+mj-lt"/>
              </a:rPr>
              <a:t>Es un </a:t>
            </a:r>
            <a:r>
              <a:rPr lang="en-US" sz="1200" dirty="0" err="1">
                <a:solidFill>
                  <a:srgbClr val="FFFFFF"/>
                </a:solidFill>
                <a:latin typeface="+mj-lt"/>
              </a:rPr>
              <a:t>tipo</a:t>
            </a:r>
            <a:r>
              <a:rPr lang="en-US" sz="1200" dirty="0">
                <a:solidFill>
                  <a:srgbClr val="FFFFFF"/>
                </a:solidFill>
                <a:latin typeface="+mj-lt"/>
              </a:rPr>
              <a:t> de </a:t>
            </a:r>
            <a:r>
              <a:rPr lang="en-US" sz="1200" i="1" dirty="0">
                <a:solidFill>
                  <a:srgbClr val="FFFFFF"/>
                </a:solidFill>
                <a:latin typeface="+mj-lt"/>
              </a:rPr>
              <a:t>machine</a:t>
            </a:r>
            <a:r>
              <a:rPr lang="en-US" sz="1200" dirty="0">
                <a:solidFill>
                  <a:srgbClr val="FFFFFF"/>
                </a:solidFill>
                <a:latin typeface="+mj-lt"/>
              </a:rPr>
              <a:t> </a:t>
            </a:r>
            <a:r>
              <a:rPr lang="en-US" sz="1200" i="1" dirty="0">
                <a:solidFill>
                  <a:srgbClr val="FFFFFF"/>
                </a:solidFill>
                <a:latin typeface="+mj-lt"/>
              </a:rPr>
              <a:t>learning</a:t>
            </a:r>
            <a:r>
              <a:rPr lang="en-US" sz="1200" dirty="0">
                <a:solidFill>
                  <a:srgbClr val="FFFFFF"/>
                </a:solidFill>
                <a:latin typeface="+mj-lt"/>
              </a:rPr>
              <a:t>, </a:t>
            </a:r>
            <a:r>
              <a:rPr lang="en-US" sz="1200" dirty="0" err="1">
                <a:solidFill>
                  <a:srgbClr val="FFFFFF"/>
                </a:solidFill>
                <a:latin typeface="+mj-lt"/>
              </a:rPr>
              <a:t>en</a:t>
            </a:r>
            <a:r>
              <a:rPr lang="en-US" sz="1200" dirty="0">
                <a:solidFill>
                  <a:srgbClr val="FFFFFF"/>
                </a:solidFill>
                <a:latin typeface="+mj-lt"/>
              </a:rPr>
              <a:t> la </a:t>
            </a:r>
            <a:r>
              <a:rPr lang="en-US" sz="1200" dirty="0" err="1">
                <a:solidFill>
                  <a:srgbClr val="FFFFFF"/>
                </a:solidFill>
                <a:latin typeface="+mj-lt"/>
              </a:rPr>
              <a:t>cual</a:t>
            </a:r>
            <a:r>
              <a:rPr lang="en-US" sz="1200" dirty="0">
                <a:solidFill>
                  <a:srgbClr val="FFFFFF"/>
                </a:solidFill>
                <a:latin typeface="+mj-lt"/>
              </a:rPr>
              <a:t> </a:t>
            </a:r>
            <a:r>
              <a:rPr lang="en-US" sz="1200" dirty="0" err="1">
                <a:solidFill>
                  <a:srgbClr val="FFFFFF"/>
                </a:solidFill>
                <a:latin typeface="+mj-lt"/>
              </a:rPr>
              <a:t>vamos</a:t>
            </a:r>
            <a:r>
              <a:rPr lang="en-US" sz="1200" dirty="0">
                <a:solidFill>
                  <a:srgbClr val="FFFFFF"/>
                </a:solidFill>
                <a:latin typeface="+mj-lt"/>
              </a:rPr>
              <a:t> a </a:t>
            </a:r>
            <a:r>
              <a:rPr lang="en-US" sz="1200" dirty="0" err="1">
                <a:solidFill>
                  <a:srgbClr val="FFFFFF"/>
                </a:solidFill>
                <a:latin typeface="+mj-lt"/>
              </a:rPr>
              <a:t>entrenar</a:t>
            </a:r>
            <a:r>
              <a:rPr lang="en-US" sz="1200" dirty="0">
                <a:solidFill>
                  <a:srgbClr val="FFFFFF"/>
                </a:solidFill>
                <a:latin typeface="+mj-lt"/>
              </a:rPr>
              <a:t> a la IA con </a:t>
            </a:r>
            <a:r>
              <a:rPr lang="en-US" sz="1200" dirty="0" err="1">
                <a:solidFill>
                  <a:srgbClr val="FFFFFF"/>
                </a:solidFill>
                <a:latin typeface="+mj-lt"/>
              </a:rPr>
              <a:t>información</a:t>
            </a:r>
            <a:r>
              <a:rPr lang="en-US" sz="1200" dirty="0">
                <a:solidFill>
                  <a:srgbClr val="FFFFFF"/>
                </a:solidFill>
                <a:latin typeface="+mj-lt"/>
              </a:rPr>
              <a:t> </a:t>
            </a:r>
            <a:r>
              <a:rPr lang="en-US" sz="1200" dirty="0" err="1">
                <a:solidFill>
                  <a:srgbClr val="FFFFFF"/>
                </a:solidFill>
                <a:latin typeface="+mj-lt"/>
              </a:rPr>
              <a:t>ya</a:t>
            </a:r>
            <a:r>
              <a:rPr lang="en-US" sz="1200" dirty="0">
                <a:solidFill>
                  <a:srgbClr val="FFFFFF"/>
                </a:solidFill>
                <a:latin typeface="+mj-lt"/>
              </a:rPr>
              <a:t> </a:t>
            </a:r>
            <a:r>
              <a:rPr lang="en-US" sz="1200" dirty="0" err="1">
                <a:solidFill>
                  <a:srgbClr val="FFFFFF"/>
                </a:solidFill>
                <a:latin typeface="+mj-lt"/>
              </a:rPr>
              <a:t>clasificada</a:t>
            </a:r>
            <a:r>
              <a:rPr lang="en-US" sz="1200" dirty="0">
                <a:solidFill>
                  <a:srgbClr val="FFFFFF"/>
                </a:solidFill>
                <a:latin typeface="+mj-lt"/>
              </a:rPr>
              <a:t>. Se le </a:t>
            </a:r>
            <a:r>
              <a:rPr lang="en-US" sz="1200" dirty="0" err="1">
                <a:solidFill>
                  <a:srgbClr val="FFFFFF"/>
                </a:solidFill>
                <a:latin typeface="+mj-lt"/>
              </a:rPr>
              <a:t>entregan</a:t>
            </a:r>
            <a:r>
              <a:rPr lang="en-US" sz="1200" dirty="0">
                <a:solidFill>
                  <a:srgbClr val="FFFFFF"/>
                </a:solidFill>
                <a:latin typeface="+mj-lt"/>
              </a:rPr>
              <a:t> </a:t>
            </a:r>
            <a:r>
              <a:rPr lang="en-US" sz="1200" dirty="0" err="1">
                <a:solidFill>
                  <a:srgbClr val="FFFFFF"/>
                </a:solidFill>
                <a:latin typeface="+mj-lt"/>
              </a:rPr>
              <a:t>una</a:t>
            </a:r>
            <a:r>
              <a:rPr lang="en-US" sz="1200" dirty="0">
                <a:solidFill>
                  <a:srgbClr val="FFFFFF"/>
                </a:solidFill>
                <a:latin typeface="+mj-lt"/>
              </a:rPr>
              <a:t> </a:t>
            </a:r>
            <a:r>
              <a:rPr lang="en-US" sz="1200" dirty="0" err="1">
                <a:solidFill>
                  <a:srgbClr val="FFFFFF"/>
                </a:solidFill>
                <a:latin typeface="+mj-lt"/>
              </a:rPr>
              <a:t>serie</a:t>
            </a:r>
            <a:r>
              <a:rPr lang="en-US" sz="1200" dirty="0">
                <a:solidFill>
                  <a:srgbClr val="FFFFFF"/>
                </a:solidFill>
                <a:latin typeface="+mj-lt"/>
              </a:rPr>
              <a:t> de </a:t>
            </a:r>
            <a:r>
              <a:rPr lang="en-US" sz="1200" i="1" dirty="0">
                <a:solidFill>
                  <a:srgbClr val="FFFFFF"/>
                </a:solidFill>
                <a:latin typeface="+mj-lt"/>
              </a:rPr>
              <a:t>"labelled datasets"</a:t>
            </a:r>
            <a:r>
              <a:rPr lang="en-US" sz="1200" dirty="0">
                <a:solidFill>
                  <a:srgbClr val="FFFFFF"/>
                </a:solidFill>
                <a:latin typeface="+mj-lt"/>
              </a:rPr>
              <a:t> o conjuntos de </a:t>
            </a:r>
            <a:r>
              <a:rPr lang="en-US" sz="1200" dirty="0" err="1">
                <a:solidFill>
                  <a:srgbClr val="FFFFFF"/>
                </a:solidFill>
                <a:latin typeface="+mj-lt"/>
              </a:rPr>
              <a:t>datos</a:t>
            </a:r>
            <a:r>
              <a:rPr lang="en-US" sz="1200" dirty="0">
                <a:solidFill>
                  <a:srgbClr val="FFFFFF"/>
                </a:solidFill>
                <a:latin typeface="+mj-lt"/>
              </a:rPr>
              <a:t> </a:t>
            </a:r>
            <a:r>
              <a:rPr lang="en-US" sz="1200" dirty="0" err="1">
                <a:solidFill>
                  <a:srgbClr val="FFFFFF"/>
                </a:solidFill>
                <a:latin typeface="+mj-lt"/>
              </a:rPr>
              <a:t>etiquetados</a:t>
            </a:r>
            <a:r>
              <a:rPr lang="en-US" sz="1200" dirty="0">
                <a:solidFill>
                  <a:srgbClr val="FFFFFF"/>
                </a:solidFill>
                <a:latin typeface="+mj-lt"/>
              </a:rPr>
              <a:t>, que </a:t>
            </a:r>
            <a:r>
              <a:rPr lang="en-US" sz="1200" dirty="0" err="1">
                <a:solidFill>
                  <a:srgbClr val="FFFFFF"/>
                </a:solidFill>
                <a:latin typeface="+mj-lt"/>
              </a:rPr>
              <a:t>están</a:t>
            </a:r>
            <a:r>
              <a:rPr lang="en-US" sz="1200" dirty="0">
                <a:solidFill>
                  <a:srgbClr val="FFFFFF"/>
                </a:solidFill>
                <a:latin typeface="+mj-lt"/>
              </a:rPr>
              <a:t> </a:t>
            </a:r>
            <a:r>
              <a:rPr lang="en-US" sz="1200" dirty="0" err="1">
                <a:solidFill>
                  <a:srgbClr val="FFFFFF"/>
                </a:solidFill>
                <a:latin typeface="+mj-lt"/>
              </a:rPr>
              <a:t>compuestos</a:t>
            </a:r>
            <a:r>
              <a:rPr lang="en-US" sz="1200" dirty="0">
                <a:solidFill>
                  <a:srgbClr val="FFFFFF"/>
                </a:solidFill>
                <a:latin typeface="+mj-lt"/>
              </a:rPr>
              <a:t> </a:t>
            </a:r>
            <a:r>
              <a:rPr lang="en-US" sz="1200" dirty="0" err="1">
                <a:solidFill>
                  <a:srgbClr val="FFFFFF"/>
                </a:solidFill>
                <a:latin typeface="+mj-lt"/>
              </a:rPr>
              <a:t>por</a:t>
            </a:r>
            <a:r>
              <a:rPr lang="en-US" sz="1200" dirty="0">
                <a:solidFill>
                  <a:srgbClr val="FFFFFF"/>
                </a:solidFill>
                <a:latin typeface="+mj-lt"/>
              </a:rPr>
              <a:t> un </a:t>
            </a:r>
            <a:r>
              <a:rPr lang="en-US" sz="1200" i="1" dirty="0">
                <a:solidFill>
                  <a:srgbClr val="FFFFFF"/>
                </a:solidFill>
                <a:latin typeface="+mj-lt"/>
              </a:rPr>
              <a:t>input</a:t>
            </a:r>
            <a:r>
              <a:rPr lang="en-US" sz="1200" dirty="0">
                <a:solidFill>
                  <a:srgbClr val="FFFFFF"/>
                </a:solidFill>
                <a:latin typeface="+mj-lt"/>
              </a:rPr>
              <a:t> y un </a:t>
            </a:r>
            <a:r>
              <a:rPr lang="en-US" sz="1200" i="1" dirty="0">
                <a:solidFill>
                  <a:srgbClr val="FFFFFF"/>
                </a:solidFill>
                <a:latin typeface="+mj-lt"/>
              </a:rPr>
              <a:t>output</a:t>
            </a:r>
            <a:r>
              <a:rPr lang="en-US" sz="1200" dirty="0">
                <a:solidFill>
                  <a:srgbClr val="FFFFFF"/>
                </a:solidFill>
                <a:latin typeface="+mj-lt"/>
              </a:rPr>
              <a:t> </a:t>
            </a:r>
            <a:r>
              <a:rPr lang="en-US" sz="1200" dirty="0" err="1">
                <a:solidFill>
                  <a:srgbClr val="FFFFFF"/>
                </a:solidFill>
                <a:latin typeface="+mj-lt"/>
              </a:rPr>
              <a:t>determinados</a:t>
            </a:r>
            <a:r>
              <a:rPr lang="en-US" sz="1200" dirty="0">
                <a:solidFill>
                  <a:srgbClr val="FFFFFF"/>
                </a:solidFill>
                <a:latin typeface="+mj-lt"/>
              </a:rPr>
              <a:t>.</a:t>
            </a:r>
          </a:p>
          <a:p>
            <a:pPr>
              <a:lnSpc>
                <a:spcPts val="3777"/>
              </a:lnSpc>
            </a:pPr>
            <a:endParaRPr lang="en-US" sz="1200" dirty="0">
              <a:solidFill>
                <a:srgbClr val="FFFFFF"/>
              </a:solidFill>
              <a:latin typeface="+mj-lt"/>
            </a:endParaRPr>
          </a:p>
          <a:p>
            <a:pPr>
              <a:lnSpc>
                <a:spcPts val="3777"/>
              </a:lnSpc>
            </a:pPr>
            <a:r>
              <a:rPr lang="en-US" sz="1200" dirty="0">
                <a:solidFill>
                  <a:srgbClr val="FFFFFF"/>
                </a:solidFill>
                <a:latin typeface="+mj-lt"/>
              </a:rPr>
              <a:t>Una </a:t>
            </a:r>
            <a:r>
              <a:rPr lang="en-US" sz="1200" dirty="0" err="1">
                <a:solidFill>
                  <a:srgbClr val="FFFFFF"/>
                </a:solidFill>
                <a:latin typeface="+mj-lt"/>
              </a:rPr>
              <a:t>vez</a:t>
            </a:r>
            <a:r>
              <a:rPr lang="en-US" sz="1200" dirty="0">
                <a:solidFill>
                  <a:srgbClr val="FFFFFF"/>
                </a:solidFill>
                <a:latin typeface="+mj-lt"/>
              </a:rPr>
              <a:t> que la IA </a:t>
            </a:r>
            <a:r>
              <a:rPr lang="en-US" sz="1200" dirty="0" err="1">
                <a:solidFill>
                  <a:srgbClr val="FFFFFF"/>
                </a:solidFill>
                <a:latin typeface="+mj-lt"/>
              </a:rPr>
              <a:t>ya</a:t>
            </a:r>
            <a:r>
              <a:rPr lang="en-US" sz="1200" dirty="0">
                <a:solidFill>
                  <a:srgbClr val="FFFFFF"/>
                </a:solidFill>
                <a:latin typeface="+mj-lt"/>
              </a:rPr>
              <a:t> </a:t>
            </a:r>
            <a:r>
              <a:rPr lang="en-US" sz="1200" dirty="0" err="1">
                <a:solidFill>
                  <a:srgbClr val="FFFFFF"/>
                </a:solidFill>
                <a:latin typeface="+mj-lt"/>
              </a:rPr>
              <a:t>esté</a:t>
            </a:r>
            <a:r>
              <a:rPr lang="en-US" sz="1200" dirty="0">
                <a:solidFill>
                  <a:srgbClr val="FFFFFF"/>
                </a:solidFill>
                <a:latin typeface="+mj-lt"/>
              </a:rPr>
              <a:t> </a:t>
            </a:r>
            <a:r>
              <a:rPr lang="en-US" sz="1200" dirty="0" err="1">
                <a:solidFill>
                  <a:srgbClr val="FFFFFF"/>
                </a:solidFill>
                <a:latin typeface="+mj-lt"/>
              </a:rPr>
              <a:t>entrenada</a:t>
            </a:r>
            <a:r>
              <a:rPr lang="en-US" sz="1200" dirty="0">
                <a:solidFill>
                  <a:srgbClr val="FFFFFF"/>
                </a:solidFill>
                <a:latin typeface="+mj-lt"/>
              </a:rPr>
              <a:t> con </a:t>
            </a:r>
            <a:r>
              <a:rPr lang="en-US" sz="1200" dirty="0" err="1">
                <a:solidFill>
                  <a:srgbClr val="FFFFFF"/>
                </a:solidFill>
                <a:latin typeface="+mj-lt"/>
              </a:rPr>
              <a:t>toda</a:t>
            </a:r>
            <a:r>
              <a:rPr lang="en-US" sz="1200" dirty="0">
                <a:solidFill>
                  <a:srgbClr val="FFFFFF"/>
                </a:solidFill>
                <a:latin typeface="+mj-lt"/>
              </a:rPr>
              <a:t> la </a:t>
            </a:r>
            <a:r>
              <a:rPr lang="en-US" sz="1200" dirty="0" err="1">
                <a:solidFill>
                  <a:srgbClr val="FFFFFF"/>
                </a:solidFill>
                <a:latin typeface="+mj-lt"/>
              </a:rPr>
              <a:t>información</a:t>
            </a:r>
            <a:r>
              <a:rPr lang="en-US" sz="1200" dirty="0">
                <a:solidFill>
                  <a:srgbClr val="FFFFFF"/>
                </a:solidFill>
                <a:latin typeface="+mj-lt"/>
              </a:rPr>
              <a:t>, </a:t>
            </a:r>
            <a:r>
              <a:rPr lang="en-US" sz="1200" dirty="0" err="1">
                <a:solidFill>
                  <a:srgbClr val="FFFFFF"/>
                </a:solidFill>
                <a:latin typeface="+mj-lt"/>
              </a:rPr>
              <a:t>va</a:t>
            </a:r>
            <a:r>
              <a:rPr lang="en-US" sz="1200" dirty="0">
                <a:solidFill>
                  <a:srgbClr val="FFFFFF"/>
                </a:solidFill>
                <a:latin typeface="+mj-lt"/>
              </a:rPr>
              <a:t> a </a:t>
            </a:r>
            <a:r>
              <a:rPr lang="en-US" sz="1200" dirty="0" err="1">
                <a:solidFill>
                  <a:srgbClr val="FFFFFF"/>
                </a:solidFill>
                <a:latin typeface="+mj-lt"/>
              </a:rPr>
              <a:t>poder</a:t>
            </a:r>
            <a:r>
              <a:rPr lang="en-US" sz="1200" dirty="0">
                <a:solidFill>
                  <a:srgbClr val="FFFFFF"/>
                </a:solidFill>
                <a:latin typeface="+mj-lt"/>
              </a:rPr>
              <a:t> ser </a:t>
            </a:r>
            <a:r>
              <a:rPr lang="en-US" sz="1200" dirty="0" err="1">
                <a:solidFill>
                  <a:srgbClr val="FFFFFF"/>
                </a:solidFill>
                <a:latin typeface="+mj-lt"/>
              </a:rPr>
              <a:t>capaz</a:t>
            </a:r>
            <a:r>
              <a:rPr lang="en-US" sz="1200" dirty="0">
                <a:solidFill>
                  <a:srgbClr val="FFFFFF"/>
                </a:solidFill>
                <a:latin typeface="+mj-lt"/>
              </a:rPr>
              <a:t> de </a:t>
            </a:r>
            <a:r>
              <a:rPr lang="en-US" sz="1200" dirty="0" err="1">
                <a:solidFill>
                  <a:srgbClr val="FFFFFF"/>
                </a:solidFill>
                <a:latin typeface="+mj-lt"/>
              </a:rPr>
              <a:t>reconocer</a:t>
            </a:r>
            <a:r>
              <a:rPr lang="en-US" sz="1200" dirty="0">
                <a:solidFill>
                  <a:srgbClr val="FFFFFF"/>
                </a:solidFill>
                <a:latin typeface="+mj-lt"/>
              </a:rPr>
              <a:t> </a:t>
            </a:r>
            <a:r>
              <a:rPr lang="en-US" sz="1200" dirty="0" err="1">
                <a:solidFill>
                  <a:srgbClr val="FFFFFF"/>
                </a:solidFill>
                <a:latin typeface="+mj-lt"/>
              </a:rPr>
              <a:t>patrones</a:t>
            </a:r>
            <a:r>
              <a:rPr lang="en-US" sz="1200" dirty="0">
                <a:solidFill>
                  <a:srgbClr val="FFFFFF"/>
                </a:solidFill>
                <a:latin typeface="+mj-lt"/>
              </a:rPr>
              <a:t> </a:t>
            </a:r>
            <a:r>
              <a:rPr lang="en-US" sz="1200" dirty="0" err="1">
                <a:solidFill>
                  <a:srgbClr val="FFFFFF"/>
                </a:solidFill>
                <a:latin typeface="+mj-lt"/>
              </a:rPr>
              <a:t>en</a:t>
            </a:r>
            <a:r>
              <a:rPr lang="en-US" sz="1200" dirty="0">
                <a:solidFill>
                  <a:srgbClr val="FFFFFF"/>
                </a:solidFill>
                <a:latin typeface="+mj-lt"/>
              </a:rPr>
              <a:t> las </a:t>
            </a:r>
            <a:r>
              <a:rPr lang="en-US" sz="1200" dirty="0" err="1">
                <a:solidFill>
                  <a:srgbClr val="FFFFFF"/>
                </a:solidFill>
                <a:latin typeface="+mj-lt"/>
              </a:rPr>
              <a:t>imágenes</a:t>
            </a:r>
            <a:r>
              <a:rPr lang="en-US" sz="1200" dirty="0">
                <a:solidFill>
                  <a:srgbClr val="FFFFFF"/>
                </a:solidFill>
                <a:latin typeface="+mj-lt"/>
              </a:rPr>
              <a:t> para </a:t>
            </a:r>
            <a:r>
              <a:rPr lang="en-US" sz="1200" dirty="0" err="1">
                <a:solidFill>
                  <a:srgbClr val="FFFFFF"/>
                </a:solidFill>
                <a:latin typeface="+mj-lt"/>
              </a:rPr>
              <a:t>poder</a:t>
            </a:r>
            <a:r>
              <a:rPr lang="en-US" sz="1200" dirty="0">
                <a:solidFill>
                  <a:srgbClr val="FFFFFF"/>
                </a:solidFill>
                <a:latin typeface="+mj-lt"/>
              </a:rPr>
              <a:t> </a:t>
            </a:r>
            <a:r>
              <a:rPr lang="en-US" sz="1200" dirty="0" err="1">
                <a:solidFill>
                  <a:srgbClr val="FFFFFF"/>
                </a:solidFill>
                <a:latin typeface="+mj-lt"/>
              </a:rPr>
              <a:t>adivinar</a:t>
            </a:r>
            <a:r>
              <a:rPr lang="en-US" sz="1200" dirty="0">
                <a:solidFill>
                  <a:srgbClr val="FFFFFF"/>
                </a:solidFill>
                <a:latin typeface="+mj-lt"/>
              </a:rPr>
              <a:t> </a:t>
            </a:r>
            <a:r>
              <a:rPr lang="en-US" sz="1200" dirty="0" err="1">
                <a:solidFill>
                  <a:srgbClr val="FFFFFF"/>
                </a:solidFill>
                <a:latin typeface="+mj-lt"/>
              </a:rPr>
              <a:t>el</a:t>
            </a:r>
            <a:r>
              <a:rPr lang="en-US" sz="1200" dirty="0">
                <a:solidFill>
                  <a:srgbClr val="FFFFFF"/>
                </a:solidFill>
                <a:latin typeface="+mj-lt"/>
              </a:rPr>
              <a:t> </a:t>
            </a:r>
            <a:r>
              <a:rPr lang="en-US" sz="1200" i="1" dirty="0">
                <a:solidFill>
                  <a:srgbClr val="FFFFFF"/>
                </a:solidFill>
                <a:latin typeface="+mj-lt"/>
              </a:rPr>
              <a:t>output</a:t>
            </a:r>
            <a:r>
              <a:rPr lang="en-US" sz="1200" dirty="0">
                <a:solidFill>
                  <a:srgbClr val="FFFFFF"/>
                </a:solidFill>
                <a:latin typeface="+mj-lt"/>
              </a:rPr>
              <a:t> de </a:t>
            </a:r>
            <a:r>
              <a:rPr lang="en-US" sz="1200" dirty="0" err="1">
                <a:solidFill>
                  <a:srgbClr val="FFFFFF"/>
                </a:solidFill>
                <a:latin typeface="+mj-lt"/>
              </a:rPr>
              <a:t>una</a:t>
            </a:r>
            <a:r>
              <a:rPr lang="en-US" sz="1200" dirty="0">
                <a:solidFill>
                  <a:srgbClr val="FFFFFF"/>
                </a:solidFill>
                <a:latin typeface="+mj-lt"/>
              </a:rPr>
              <a:t> imagen </a:t>
            </a:r>
            <a:r>
              <a:rPr lang="en-US" sz="1200" dirty="0" err="1">
                <a:solidFill>
                  <a:srgbClr val="FFFFFF"/>
                </a:solidFill>
                <a:latin typeface="+mj-lt"/>
              </a:rPr>
              <a:t>totalmente</a:t>
            </a:r>
            <a:r>
              <a:rPr lang="en-US" sz="1200" dirty="0">
                <a:solidFill>
                  <a:srgbClr val="FFFFFF"/>
                </a:solidFill>
                <a:latin typeface="+mj-lt"/>
              </a:rPr>
              <a:t> </a:t>
            </a:r>
            <a:r>
              <a:rPr lang="en-US" sz="1200" dirty="0" err="1">
                <a:solidFill>
                  <a:srgbClr val="FFFFFF"/>
                </a:solidFill>
                <a:latin typeface="+mj-lt"/>
              </a:rPr>
              <a:t>nueva</a:t>
            </a:r>
            <a:r>
              <a:rPr lang="en-US" sz="1200" dirty="0">
                <a:solidFill>
                  <a:srgbClr val="FFFFFF"/>
                </a:solidFill>
                <a:latin typeface="+mj-lt"/>
              </a:rPr>
              <a: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41344E-620A-4A3E-B797-7691CD1EFF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4812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FFFF"/>
                </a:solidFill>
                <a:latin typeface="+mj-lt"/>
              </a:rPr>
              <a:t>El </a:t>
            </a:r>
            <a:r>
              <a:rPr lang="en-US" sz="1200" dirty="0" err="1">
                <a:solidFill>
                  <a:srgbClr val="FFFFFF"/>
                </a:solidFill>
                <a:latin typeface="+mj-lt"/>
              </a:rPr>
              <a:t>aprendizaje</a:t>
            </a:r>
            <a:r>
              <a:rPr lang="en-US" sz="1200" dirty="0">
                <a:solidFill>
                  <a:srgbClr val="FFFFFF"/>
                </a:solidFill>
                <a:latin typeface="+mj-lt"/>
              </a:rPr>
              <a:t> sin </a:t>
            </a:r>
            <a:r>
              <a:rPr lang="en-US" sz="1200" dirty="0" err="1">
                <a:solidFill>
                  <a:srgbClr val="FFFFFF"/>
                </a:solidFill>
                <a:latin typeface="+mj-lt"/>
              </a:rPr>
              <a:t>supervisión</a:t>
            </a:r>
            <a:r>
              <a:rPr lang="en-US" sz="1200" dirty="0">
                <a:solidFill>
                  <a:srgbClr val="FFFFFF"/>
                </a:solidFill>
                <a:latin typeface="+mj-lt"/>
              </a:rPr>
              <a:t> </a:t>
            </a:r>
            <a:r>
              <a:rPr lang="en-US" sz="1200" dirty="0" err="1">
                <a:solidFill>
                  <a:srgbClr val="FFFFFF"/>
                </a:solidFill>
                <a:latin typeface="+mj-lt"/>
              </a:rPr>
              <a:t>utiliza</a:t>
            </a:r>
            <a:r>
              <a:rPr lang="en-US" sz="1200" dirty="0">
                <a:solidFill>
                  <a:srgbClr val="FFFFFF"/>
                </a:solidFill>
                <a:latin typeface="+mj-lt"/>
              </a:rPr>
              <a:t> </a:t>
            </a:r>
            <a:r>
              <a:rPr lang="en-US" sz="1200" dirty="0" err="1">
                <a:solidFill>
                  <a:srgbClr val="FFFFFF"/>
                </a:solidFill>
                <a:latin typeface="+mj-lt"/>
              </a:rPr>
              <a:t>algoritmos</a:t>
            </a:r>
            <a:r>
              <a:rPr lang="en-US" sz="1200" dirty="0">
                <a:solidFill>
                  <a:srgbClr val="FFFFFF"/>
                </a:solidFill>
                <a:latin typeface="+mj-lt"/>
              </a:rPr>
              <a:t> de </a:t>
            </a:r>
            <a:r>
              <a:rPr lang="en-US" sz="1200" i="1" dirty="0">
                <a:solidFill>
                  <a:srgbClr val="FFFFFF"/>
                </a:solidFill>
                <a:latin typeface="+mj-lt"/>
              </a:rPr>
              <a:t>machine learning</a:t>
            </a:r>
            <a:r>
              <a:rPr lang="en-US" sz="1200" dirty="0">
                <a:solidFill>
                  <a:srgbClr val="FFFFFF"/>
                </a:solidFill>
                <a:latin typeface="+mj-lt"/>
              </a:rPr>
              <a:t> para </a:t>
            </a:r>
            <a:r>
              <a:rPr lang="en-US" sz="1200" dirty="0" err="1">
                <a:solidFill>
                  <a:srgbClr val="FFFFFF"/>
                </a:solidFill>
                <a:latin typeface="+mj-lt"/>
              </a:rPr>
              <a:t>analizar</a:t>
            </a:r>
            <a:r>
              <a:rPr lang="en-US" sz="1200" dirty="0">
                <a:solidFill>
                  <a:srgbClr val="FFFFFF"/>
                </a:solidFill>
                <a:latin typeface="+mj-lt"/>
              </a:rPr>
              <a:t> y </a:t>
            </a:r>
            <a:r>
              <a:rPr lang="en-US" sz="1200" dirty="0" err="1">
                <a:solidFill>
                  <a:srgbClr val="FFFFFF"/>
                </a:solidFill>
                <a:latin typeface="+mj-lt"/>
              </a:rPr>
              <a:t>agrupar</a:t>
            </a:r>
            <a:r>
              <a:rPr lang="en-US" sz="1200" dirty="0">
                <a:solidFill>
                  <a:srgbClr val="FFFFFF"/>
                </a:solidFill>
                <a:latin typeface="+mj-lt"/>
              </a:rPr>
              <a:t> </a:t>
            </a:r>
            <a:r>
              <a:rPr lang="en-US" sz="1200" i="1" dirty="0">
                <a:solidFill>
                  <a:srgbClr val="FFFFFF"/>
                </a:solidFill>
                <a:latin typeface="+mj-lt"/>
              </a:rPr>
              <a:t>datasets</a:t>
            </a:r>
            <a:r>
              <a:rPr lang="en-US" sz="1200" dirty="0">
                <a:solidFill>
                  <a:srgbClr val="FFFFFF"/>
                </a:solidFill>
                <a:latin typeface="+mj-lt"/>
              </a:rPr>
              <a:t> sin </a:t>
            </a:r>
            <a:r>
              <a:rPr lang="en-US" sz="1200" dirty="0" err="1">
                <a:solidFill>
                  <a:srgbClr val="FFFFFF"/>
                </a:solidFill>
                <a:latin typeface="+mj-lt"/>
              </a:rPr>
              <a:t>etiquetar</a:t>
            </a:r>
            <a:r>
              <a:rPr lang="en-US" sz="1200" dirty="0">
                <a:solidFill>
                  <a:srgbClr val="FFFFFF"/>
                </a:solidFill>
                <a:latin typeface="+mj-lt"/>
              </a:rPr>
              <a:t>. </a:t>
            </a:r>
            <a:r>
              <a:rPr lang="en-US" sz="1200" dirty="0" err="1">
                <a:solidFill>
                  <a:srgbClr val="FFFFFF"/>
                </a:solidFill>
                <a:latin typeface="+mj-lt"/>
              </a:rPr>
              <a:t>Estos</a:t>
            </a:r>
            <a:r>
              <a:rPr lang="en-US" sz="1200" dirty="0">
                <a:solidFill>
                  <a:srgbClr val="FFFFFF"/>
                </a:solidFill>
                <a:latin typeface="+mj-lt"/>
              </a:rPr>
              <a:t> </a:t>
            </a:r>
            <a:r>
              <a:rPr lang="en-US" sz="1200" dirty="0" err="1">
                <a:solidFill>
                  <a:srgbClr val="FFFFFF"/>
                </a:solidFill>
                <a:latin typeface="+mj-lt"/>
              </a:rPr>
              <a:t>algoritmos</a:t>
            </a:r>
            <a:r>
              <a:rPr lang="en-US" sz="1200" dirty="0">
                <a:solidFill>
                  <a:srgbClr val="FFFFFF"/>
                </a:solidFill>
                <a:latin typeface="+mj-lt"/>
              </a:rPr>
              <a:t> se </a:t>
            </a:r>
            <a:r>
              <a:rPr lang="en-US" sz="1200" dirty="0" err="1">
                <a:solidFill>
                  <a:srgbClr val="FFFFFF"/>
                </a:solidFill>
                <a:latin typeface="+mj-lt"/>
              </a:rPr>
              <a:t>encargan</a:t>
            </a:r>
            <a:r>
              <a:rPr lang="en-US" sz="1200" dirty="0">
                <a:solidFill>
                  <a:srgbClr val="FFFFFF"/>
                </a:solidFill>
                <a:latin typeface="+mj-lt"/>
              </a:rPr>
              <a:t> de </a:t>
            </a:r>
            <a:r>
              <a:rPr lang="en-US" sz="1200" dirty="0" err="1">
                <a:solidFill>
                  <a:srgbClr val="FFFFFF"/>
                </a:solidFill>
                <a:latin typeface="+mj-lt"/>
              </a:rPr>
              <a:t>encontrar</a:t>
            </a:r>
            <a:r>
              <a:rPr lang="en-US" sz="1200" dirty="0">
                <a:solidFill>
                  <a:srgbClr val="FFFFFF"/>
                </a:solidFill>
                <a:latin typeface="+mj-lt"/>
              </a:rPr>
              <a:t> </a:t>
            </a:r>
            <a:r>
              <a:rPr lang="en-US" sz="1200" dirty="0" err="1">
                <a:solidFill>
                  <a:srgbClr val="FFFFFF"/>
                </a:solidFill>
                <a:latin typeface="+mj-lt"/>
              </a:rPr>
              <a:t>patrones</a:t>
            </a:r>
            <a:r>
              <a:rPr lang="en-US" sz="1200" dirty="0">
                <a:solidFill>
                  <a:srgbClr val="FFFFFF"/>
                </a:solidFill>
                <a:latin typeface="+mj-lt"/>
              </a:rPr>
              <a:t> </a:t>
            </a:r>
            <a:r>
              <a:rPr lang="en-US" sz="1200" dirty="0" err="1">
                <a:solidFill>
                  <a:srgbClr val="FFFFFF"/>
                </a:solidFill>
                <a:latin typeface="+mj-lt"/>
              </a:rPr>
              <a:t>en</a:t>
            </a:r>
            <a:r>
              <a:rPr lang="en-US" sz="1200" dirty="0">
                <a:solidFill>
                  <a:srgbClr val="FFFFFF"/>
                </a:solidFill>
                <a:latin typeface="+mj-lt"/>
              </a:rPr>
              <a:t> </a:t>
            </a:r>
            <a:r>
              <a:rPr lang="en-US" sz="1200" dirty="0" err="1">
                <a:solidFill>
                  <a:srgbClr val="FFFFFF"/>
                </a:solidFill>
                <a:latin typeface="+mj-lt"/>
              </a:rPr>
              <a:t>los</a:t>
            </a:r>
            <a:r>
              <a:rPr lang="en-US" sz="1200" dirty="0">
                <a:solidFill>
                  <a:srgbClr val="FFFFFF"/>
                </a:solidFill>
                <a:latin typeface="+mj-lt"/>
              </a:rPr>
              <a:t> </a:t>
            </a:r>
            <a:r>
              <a:rPr lang="en-US" sz="1200" dirty="0" err="1">
                <a:solidFill>
                  <a:srgbClr val="FFFFFF"/>
                </a:solidFill>
                <a:latin typeface="+mj-lt"/>
              </a:rPr>
              <a:t>datos</a:t>
            </a:r>
            <a:r>
              <a:rPr lang="en-US" sz="1200" dirty="0">
                <a:solidFill>
                  <a:srgbClr val="FFFFFF"/>
                </a:solidFill>
                <a:latin typeface="+mj-lt"/>
              </a:rPr>
              <a:t> y </a:t>
            </a:r>
            <a:r>
              <a:rPr lang="en-US" sz="1200" dirty="0" err="1">
                <a:solidFill>
                  <a:srgbClr val="FFFFFF"/>
                </a:solidFill>
                <a:latin typeface="+mj-lt"/>
              </a:rPr>
              <a:t>así</a:t>
            </a:r>
            <a:r>
              <a:rPr lang="en-US" sz="1200" dirty="0">
                <a:solidFill>
                  <a:srgbClr val="FFFFFF"/>
                </a:solidFill>
                <a:latin typeface="+mj-lt"/>
              </a:rPr>
              <a:t> </a:t>
            </a:r>
            <a:r>
              <a:rPr lang="en-US" sz="1200" dirty="0" err="1">
                <a:solidFill>
                  <a:srgbClr val="FFFFFF"/>
                </a:solidFill>
                <a:latin typeface="+mj-lt"/>
              </a:rPr>
              <a:t>poder</a:t>
            </a:r>
            <a:r>
              <a:rPr lang="en-US" sz="1200" dirty="0">
                <a:solidFill>
                  <a:srgbClr val="FFFFFF"/>
                </a:solidFill>
                <a:latin typeface="+mj-lt"/>
              </a:rPr>
              <a:t> </a:t>
            </a:r>
            <a:r>
              <a:rPr lang="en-US" sz="1200" dirty="0" err="1">
                <a:solidFill>
                  <a:srgbClr val="FFFFFF"/>
                </a:solidFill>
                <a:latin typeface="+mj-lt"/>
              </a:rPr>
              <a:t>clasificar</a:t>
            </a:r>
            <a:r>
              <a:rPr lang="en-US" sz="1200" dirty="0">
                <a:solidFill>
                  <a:srgbClr val="FFFFFF"/>
                </a:solidFill>
                <a:latin typeface="+mj-lt"/>
              </a:rPr>
              <a:t> </a:t>
            </a:r>
            <a:r>
              <a:rPr lang="en-US" sz="1200" dirty="0" err="1">
                <a:solidFill>
                  <a:srgbClr val="FFFFFF"/>
                </a:solidFill>
                <a:latin typeface="+mj-lt"/>
              </a:rPr>
              <a:t>los</a:t>
            </a:r>
            <a:r>
              <a:rPr lang="en-US" sz="1200" dirty="0">
                <a:solidFill>
                  <a:srgbClr val="FFFFFF"/>
                </a:solidFill>
                <a:latin typeface="+mj-lt"/>
              </a:rPr>
              <a:t> </a:t>
            </a:r>
            <a:r>
              <a:rPr lang="en-US" sz="1200" dirty="0" err="1">
                <a:solidFill>
                  <a:srgbClr val="FFFFFF"/>
                </a:solidFill>
                <a:latin typeface="+mj-lt"/>
              </a:rPr>
              <a:t>datos</a:t>
            </a:r>
            <a:r>
              <a:rPr lang="en-US" sz="1200" dirty="0">
                <a:solidFill>
                  <a:srgbClr val="FFFFFF"/>
                </a:solidFill>
                <a:latin typeface="+mj-lt"/>
              </a:rPr>
              <a:t> sin la </a:t>
            </a:r>
            <a:r>
              <a:rPr lang="en-US" sz="1200" dirty="0" err="1">
                <a:solidFill>
                  <a:srgbClr val="FFFFFF"/>
                </a:solidFill>
                <a:latin typeface="+mj-lt"/>
              </a:rPr>
              <a:t>intervención</a:t>
            </a:r>
            <a:r>
              <a:rPr lang="en-US" sz="1200" dirty="0">
                <a:solidFill>
                  <a:srgbClr val="FFFFFF"/>
                </a:solidFill>
                <a:latin typeface="+mj-lt"/>
              </a:rPr>
              <a:t> del </a:t>
            </a:r>
            <a:r>
              <a:rPr lang="en-US" sz="1200" dirty="0" err="1">
                <a:solidFill>
                  <a:srgbClr val="FFFFFF"/>
                </a:solidFill>
                <a:latin typeface="+mj-lt"/>
              </a:rPr>
              <a:t>humano</a:t>
            </a:r>
            <a:r>
              <a:rPr lang="en-US" sz="1600" dirty="0">
                <a:solidFill>
                  <a:srgbClr val="FFFFFF"/>
                </a:solidFill>
                <a:latin typeface="Canva Sans"/>
              </a:rPr>
              <a: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41344E-620A-4A3E-B797-7691CD1EFF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9207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4759"/>
              </a:lnSpc>
            </a:pPr>
            <a:r>
              <a:rPr lang="en-US" sz="1200" dirty="0">
                <a:solidFill>
                  <a:schemeClr val="bg1"/>
                </a:solidFill>
                <a:latin typeface="+mj-lt"/>
              </a:rPr>
              <a:t>GPT no </a:t>
            </a:r>
            <a:r>
              <a:rPr lang="en-US" sz="1200" dirty="0" err="1">
                <a:solidFill>
                  <a:schemeClr val="bg1"/>
                </a:solidFill>
                <a:latin typeface="+mj-lt"/>
              </a:rPr>
              <a:t>guarda</a:t>
            </a:r>
            <a:r>
              <a:rPr lang="en-US" sz="1200" dirty="0">
                <a:solidFill>
                  <a:schemeClr val="bg1"/>
                </a:solidFill>
                <a:latin typeface="+mj-lt"/>
              </a:rPr>
              <a:t> las </a:t>
            </a:r>
            <a:r>
              <a:rPr lang="en-US" sz="1200" dirty="0" err="1">
                <a:solidFill>
                  <a:schemeClr val="bg1"/>
                </a:solidFill>
                <a:latin typeface="+mj-lt"/>
              </a:rPr>
              <a:t>frases</a:t>
            </a:r>
            <a:r>
              <a:rPr lang="en-US" sz="1200" dirty="0">
                <a:solidFill>
                  <a:schemeClr val="bg1"/>
                </a:solidFill>
                <a:latin typeface="+mj-lt"/>
              </a:rPr>
              <a:t> </a:t>
            </a:r>
            <a:r>
              <a:rPr lang="en-US" sz="1200" dirty="0" err="1">
                <a:solidFill>
                  <a:schemeClr val="bg1"/>
                </a:solidFill>
                <a:latin typeface="+mj-lt"/>
              </a:rPr>
              <a:t>enteras</a:t>
            </a:r>
            <a:r>
              <a:rPr lang="en-US" sz="1200" dirty="0">
                <a:solidFill>
                  <a:schemeClr val="bg1"/>
                </a:solidFill>
                <a:latin typeface="+mj-lt"/>
              </a:rPr>
              <a:t>, </a:t>
            </a:r>
            <a:r>
              <a:rPr lang="en-US" sz="1200" dirty="0" err="1">
                <a:solidFill>
                  <a:schemeClr val="bg1"/>
                </a:solidFill>
                <a:latin typeface="+mj-lt"/>
              </a:rPr>
              <a:t>sino</a:t>
            </a:r>
            <a:r>
              <a:rPr lang="en-US" sz="1200" dirty="0">
                <a:solidFill>
                  <a:schemeClr val="bg1"/>
                </a:solidFill>
                <a:latin typeface="+mj-lt"/>
              </a:rPr>
              <a:t> que </a:t>
            </a:r>
            <a:r>
              <a:rPr lang="en-US" sz="1200" dirty="0" err="1">
                <a:solidFill>
                  <a:schemeClr val="bg1"/>
                </a:solidFill>
                <a:latin typeface="+mj-lt"/>
              </a:rPr>
              <a:t>guarda</a:t>
            </a:r>
            <a:r>
              <a:rPr lang="en-US" sz="1200" dirty="0">
                <a:solidFill>
                  <a:schemeClr val="bg1"/>
                </a:solidFill>
                <a:latin typeface="+mj-lt"/>
              </a:rPr>
              <a:t> </a:t>
            </a:r>
            <a:r>
              <a:rPr lang="en-US" sz="1200" dirty="0" err="1">
                <a:solidFill>
                  <a:schemeClr val="bg1"/>
                </a:solidFill>
                <a:latin typeface="+mj-lt"/>
              </a:rPr>
              <a:t>solamente</a:t>
            </a:r>
            <a:r>
              <a:rPr lang="en-US" sz="1200" dirty="0">
                <a:solidFill>
                  <a:schemeClr val="bg1"/>
                </a:solidFill>
                <a:latin typeface="+mj-lt"/>
              </a:rPr>
              <a:t> lo </a:t>
            </a:r>
            <a:r>
              <a:rPr lang="en-US" sz="1200" dirty="0" err="1">
                <a:solidFill>
                  <a:schemeClr val="bg1"/>
                </a:solidFill>
                <a:latin typeface="+mj-lt"/>
              </a:rPr>
              <a:t>importante</a:t>
            </a:r>
            <a:r>
              <a:rPr lang="en-US" sz="1200" dirty="0">
                <a:solidFill>
                  <a:schemeClr val="bg1"/>
                </a:solidFill>
                <a:latin typeface="+mj-lt"/>
              </a:rPr>
              <a:t>. </a:t>
            </a:r>
          </a:p>
          <a:p>
            <a:pPr>
              <a:lnSpc>
                <a:spcPts val="4759"/>
              </a:lnSpc>
            </a:pPr>
            <a:endParaRPr lang="en-US" sz="1200" dirty="0">
              <a:solidFill>
                <a:schemeClr val="bg1"/>
              </a:solidFill>
              <a:latin typeface="+mj-lt"/>
            </a:endParaRPr>
          </a:p>
          <a:p>
            <a:pPr>
              <a:lnSpc>
                <a:spcPts val="4759"/>
              </a:lnSpc>
            </a:pPr>
            <a:r>
              <a:rPr lang="en-US" sz="1200" dirty="0">
                <a:solidFill>
                  <a:schemeClr val="bg1"/>
                </a:solidFill>
                <a:latin typeface="+mj-lt"/>
              </a:rPr>
              <a:t>Para </a:t>
            </a:r>
            <a:r>
              <a:rPr lang="en-US" sz="1200" dirty="0" err="1">
                <a:solidFill>
                  <a:schemeClr val="bg1"/>
                </a:solidFill>
                <a:latin typeface="+mj-lt"/>
              </a:rPr>
              <a:t>quedarse</a:t>
            </a:r>
            <a:r>
              <a:rPr lang="en-US" sz="1200" dirty="0">
                <a:solidFill>
                  <a:schemeClr val="bg1"/>
                </a:solidFill>
                <a:latin typeface="+mj-lt"/>
              </a:rPr>
              <a:t> con lo “</a:t>
            </a:r>
            <a:r>
              <a:rPr lang="en-US" sz="1200" dirty="0" err="1">
                <a:solidFill>
                  <a:schemeClr val="bg1"/>
                </a:solidFill>
                <a:latin typeface="+mj-lt"/>
              </a:rPr>
              <a:t>importante</a:t>
            </a:r>
            <a:r>
              <a:rPr lang="en-US" sz="1200" dirty="0">
                <a:solidFill>
                  <a:schemeClr val="bg1"/>
                </a:solidFill>
                <a:latin typeface="+mj-lt"/>
              </a:rPr>
              <a:t>” </a:t>
            </a:r>
            <a:r>
              <a:rPr lang="en-US" sz="1200" dirty="0" err="1">
                <a:solidFill>
                  <a:schemeClr val="bg1"/>
                </a:solidFill>
                <a:latin typeface="+mj-lt"/>
              </a:rPr>
              <a:t>utiliza</a:t>
            </a:r>
            <a:r>
              <a:rPr lang="en-US" sz="1200" dirty="0">
                <a:solidFill>
                  <a:schemeClr val="bg1"/>
                </a:solidFill>
                <a:latin typeface="+mj-lt"/>
              </a:rPr>
              <a:t> </a:t>
            </a:r>
            <a:r>
              <a:rPr lang="en-US" sz="1200" dirty="0" err="1">
                <a:solidFill>
                  <a:schemeClr val="bg1"/>
                </a:solidFill>
                <a:latin typeface="+mj-lt"/>
              </a:rPr>
              <a:t>una</a:t>
            </a:r>
            <a:r>
              <a:rPr lang="en-US" sz="1200" dirty="0">
                <a:solidFill>
                  <a:schemeClr val="bg1"/>
                </a:solidFill>
                <a:latin typeface="+mj-lt"/>
              </a:rPr>
              <a:t> </a:t>
            </a:r>
            <a:r>
              <a:rPr lang="en-US" sz="1200" dirty="0" err="1">
                <a:solidFill>
                  <a:schemeClr val="bg1"/>
                </a:solidFill>
                <a:latin typeface="+mj-lt"/>
              </a:rPr>
              <a:t>técnica</a:t>
            </a:r>
            <a:r>
              <a:rPr lang="en-US" sz="1200" dirty="0">
                <a:solidFill>
                  <a:schemeClr val="bg1"/>
                </a:solidFill>
                <a:latin typeface="+mj-lt"/>
              </a:rPr>
              <a:t> </a:t>
            </a:r>
            <a:r>
              <a:rPr lang="en-US" sz="1200" dirty="0" err="1">
                <a:solidFill>
                  <a:schemeClr val="bg1"/>
                </a:solidFill>
                <a:latin typeface="+mj-lt"/>
              </a:rPr>
              <a:t>llamada</a:t>
            </a:r>
            <a:r>
              <a:rPr lang="en-US" sz="1200" dirty="0">
                <a:solidFill>
                  <a:schemeClr val="bg1"/>
                </a:solidFill>
                <a:latin typeface="+mj-lt"/>
              </a:rPr>
              <a:t> </a:t>
            </a:r>
            <a:r>
              <a:rPr lang="en-US" sz="1200" dirty="0" err="1">
                <a:solidFill>
                  <a:schemeClr val="bg1"/>
                </a:solidFill>
                <a:latin typeface="+mj-lt"/>
              </a:rPr>
              <a:t>lematización</a:t>
            </a:r>
            <a:r>
              <a:rPr lang="en-US" sz="1200" dirty="0">
                <a:solidFill>
                  <a:schemeClr val="bg1"/>
                </a:solidFill>
                <a:latin typeface="+mj-lt"/>
              </a:rPr>
              <a:t>, la </a:t>
            </a:r>
            <a:r>
              <a:rPr lang="en-US" sz="1200" dirty="0" err="1">
                <a:solidFill>
                  <a:schemeClr val="bg1"/>
                </a:solidFill>
                <a:latin typeface="+mj-lt"/>
              </a:rPr>
              <a:t>cual</a:t>
            </a:r>
            <a:r>
              <a:rPr lang="en-US" sz="1200" dirty="0">
                <a:solidFill>
                  <a:schemeClr val="bg1"/>
                </a:solidFill>
                <a:latin typeface="+mj-lt"/>
              </a:rPr>
              <a:t> </a:t>
            </a:r>
            <a:r>
              <a:rPr lang="en-US" sz="1200" dirty="0" err="1">
                <a:solidFill>
                  <a:schemeClr val="bg1"/>
                </a:solidFill>
                <a:latin typeface="+mj-lt"/>
              </a:rPr>
              <a:t>lleva</a:t>
            </a:r>
            <a:r>
              <a:rPr lang="en-US" sz="1200" dirty="0">
                <a:solidFill>
                  <a:schemeClr val="bg1"/>
                </a:solidFill>
                <a:latin typeface="+mj-lt"/>
              </a:rPr>
              <a:t> las palabras a sus </a:t>
            </a:r>
            <a:r>
              <a:rPr lang="en-US" sz="1200" dirty="0" err="1">
                <a:solidFill>
                  <a:schemeClr val="bg1"/>
                </a:solidFill>
                <a:latin typeface="+mj-lt"/>
              </a:rPr>
              <a:t>expresiones</a:t>
            </a:r>
            <a:r>
              <a:rPr lang="en-US" sz="1200" dirty="0">
                <a:solidFill>
                  <a:schemeClr val="bg1"/>
                </a:solidFill>
                <a:latin typeface="+mj-lt"/>
              </a:rPr>
              <a:t> </a:t>
            </a:r>
            <a:r>
              <a:rPr lang="en-US" sz="1200" dirty="0" err="1">
                <a:solidFill>
                  <a:schemeClr val="bg1"/>
                </a:solidFill>
                <a:latin typeface="+mj-lt"/>
              </a:rPr>
              <a:t>más</a:t>
            </a:r>
            <a:r>
              <a:rPr lang="en-US" sz="1200" dirty="0">
                <a:solidFill>
                  <a:schemeClr val="bg1"/>
                </a:solidFill>
                <a:latin typeface="+mj-lt"/>
              </a:rPr>
              <a:t> simples, junto con la </a:t>
            </a:r>
            <a:r>
              <a:rPr lang="en-US" sz="1200" dirty="0" err="1">
                <a:solidFill>
                  <a:schemeClr val="bg1"/>
                </a:solidFill>
                <a:latin typeface="+mj-lt"/>
              </a:rPr>
              <a:t>normalización</a:t>
            </a:r>
            <a:r>
              <a:rPr lang="en-US" sz="1200" dirty="0">
                <a:solidFill>
                  <a:schemeClr val="bg1"/>
                </a:solidFill>
                <a:latin typeface="+mj-lt"/>
              </a:rPr>
              <a:t> que </a:t>
            </a:r>
            <a:r>
              <a:rPr lang="en-US" sz="1200" dirty="0" err="1">
                <a:solidFill>
                  <a:schemeClr val="bg1"/>
                </a:solidFill>
                <a:latin typeface="+mj-lt"/>
              </a:rPr>
              <a:t>acorta</a:t>
            </a:r>
            <a:r>
              <a:rPr lang="en-US" sz="1200" dirty="0">
                <a:solidFill>
                  <a:schemeClr val="bg1"/>
                </a:solidFill>
                <a:latin typeface="+mj-lt"/>
              </a:rPr>
              <a:t> la </a:t>
            </a:r>
            <a:r>
              <a:rPr lang="en-US" sz="1200" dirty="0" err="1">
                <a:solidFill>
                  <a:schemeClr val="bg1"/>
                </a:solidFill>
                <a:latin typeface="+mj-lt"/>
              </a:rPr>
              <a:t>frase</a:t>
            </a:r>
            <a:r>
              <a:rPr lang="en-US" sz="1200" dirty="0">
                <a:solidFill>
                  <a:schemeClr val="bg1"/>
                </a:solidFill>
                <a:latin typeface="+mj-lt"/>
              </a:rPr>
              <a:t> </a:t>
            </a:r>
            <a:r>
              <a:rPr lang="en-US" sz="1200" dirty="0" err="1">
                <a:solidFill>
                  <a:schemeClr val="bg1"/>
                </a:solidFill>
                <a:latin typeface="+mj-lt"/>
              </a:rPr>
              <a:t>sólo</a:t>
            </a:r>
            <a:r>
              <a:rPr lang="en-US" sz="1200" dirty="0">
                <a:solidFill>
                  <a:schemeClr val="bg1"/>
                </a:solidFill>
                <a:latin typeface="+mj-lt"/>
              </a:rPr>
              <a:t> a palabras </a:t>
            </a:r>
            <a:r>
              <a:rPr lang="en-US" sz="1200" dirty="0" err="1">
                <a:solidFill>
                  <a:schemeClr val="bg1"/>
                </a:solidFill>
                <a:latin typeface="+mj-lt"/>
              </a:rPr>
              <a:t>importantes</a:t>
            </a:r>
            <a:r>
              <a:rPr lang="en-US" sz="1200" dirty="0">
                <a:solidFill>
                  <a:schemeClr val="bg1"/>
                </a:solidFill>
                <a:latin typeface="+mj-lt"/>
              </a:rPr>
              <a:t>.</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41344E-620A-4A3E-B797-7691CD1EFFE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4096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dirty="0">
                <a:solidFill>
                  <a:srgbClr val="0097A9"/>
                </a:solidFill>
                <a:latin typeface="Calibri Light" panose="020F0302020204030204" pitchFamily="34" charset="0"/>
                <a:cs typeface="Calibri Light" panose="020F0302020204030204" pitchFamily="34" charset="0"/>
              </a:rPr>
              <a:t>Embedding</a:t>
            </a:r>
          </a:p>
          <a:p>
            <a:pPr defTabSz="609630" eaLnBrk="1" fontAlgn="auto" hangingPunct="1">
              <a:lnSpc>
                <a:spcPts val="2471"/>
              </a:lnSpc>
              <a:spcAft>
                <a:spcPts val="0"/>
              </a:spcAft>
            </a:pPr>
            <a:r>
              <a:rPr lang="en-US" i="1" dirty="0">
                <a:solidFill>
                  <a:srgbClr val="FFFFFF"/>
                </a:solidFill>
                <a:latin typeface="Calibri"/>
              </a:rPr>
              <a:t>Word embedding </a:t>
            </a:r>
            <a:r>
              <a:rPr lang="en-US" dirty="0">
                <a:solidFill>
                  <a:srgbClr val="FFFFFF"/>
                </a:solidFill>
                <a:latin typeface="Calibri"/>
              </a:rPr>
              <a:t>es </a:t>
            </a:r>
            <a:r>
              <a:rPr lang="en-US" dirty="0" err="1">
                <a:solidFill>
                  <a:srgbClr val="FFFFFF"/>
                </a:solidFill>
                <a:latin typeface="Calibri"/>
              </a:rPr>
              <a:t>el</a:t>
            </a:r>
            <a:r>
              <a:rPr lang="en-US" dirty="0">
                <a:solidFill>
                  <a:srgbClr val="FFFFFF"/>
                </a:solidFill>
                <a:latin typeface="Calibri"/>
              </a:rPr>
              <a:t> </a:t>
            </a:r>
            <a:r>
              <a:rPr lang="en-US" dirty="0" err="1">
                <a:solidFill>
                  <a:srgbClr val="FFFFFF"/>
                </a:solidFill>
                <a:latin typeface="Calibri"/>
              </a:rPr>
              <a:t>nombre</a:t>
            </a:r>
            <a:r>
              <a:rPr lang="en-US" dirty="0">
                <a:solidFill>
                  <a:srgbClr val="FFFFFF"/>
                </a:solidFill>
                <a:latin typeface="Calibri"/>
              </a:rPr>
              <a:t> de un conjunto de </a:t>
            </a:r>
            <a:r>
              <a:rPr lang="en-US" dirty="0" err="1">
                <a:solidFill>
                  <a:srgbClr val="FFFFFF"/>
                </a:solidFill>
                <a:latin typeface="Calibri"/>
              </a:rPr>
              <a:t>modelos</a:t>
            </a:r>
            <a:r>
              <a:rPr lang="en-US" dirty="0">
                <a:solidFill>
                  <a:srgbClr val="FFFFFF"/>
                </a:solidFill>
                <a:latin typeface="Calibri"/>
              </a:rPr>
              <a:t> de </a:t>
            </a:r>
            <a:r>
              <a:rPr lang="en-US" dirty="0" err="1">
                <a:solidFill>
                  <a:srgbClr val="FFFFFF"/>
                </a:solidFill>
                <a:latin typeface="Calibri"/>
              </a:rPr>
              <a:t>lenguaje</a:t>
            </a:r>
            <a:r>
              <a:rPr lang="en-US" dirty="0">
                <a:solidFill>
                  <a:srgbClr val="FFFFFF"/>
                </a:solidFill>
                <a:latin typeface="Calibri"/>
              </a:rPr>
              <a:t> y </a:t>
            </a:r>
            <a:r>
              <a:rPr lang="en-US" dirty="0" err="1">
                <a:solidFill>
                  <a:srgbClr val="FFFFFF"/>
                </a:solidFill>
                <a:latin typeface="Calibri"/>
              </a:rPr>
              <a:t>técnicas</a:t>
            </a:r>
            <a:r>
              <a:rPr lang="en-US" dirty="0">
                <a:solidFill>
                  <a:srgbClr val="FFFFFF"/>
                </a:solidFill>
                <a:latin typeface="Calibri"/>
              </a:rPr>
              <a:t> de </a:t>
            </a:r>
            <a:r>
              <a:rPr lang="en-US" dirty="0" err="1">
                <a:solidFill>
                  <a:srgbClr val="FFFFFF"/>
                </a:solidFill>
                <a:latin typeface="Calibri"/>
              </a:rPr>
              <a:t>aprendizaje</a:t>
            </a:r>
            <a:r>
              <a:rPr lang="en-US" dirty="0">
                <a:solidFill>
                  <a:srgbClr val="FFFFFF"/>
                </a:solidFill>
                <a:latin typeface="Calibri"/>
              </a:rPr>
              <a:t> </a:t>
            </a:r>
            <a:r>
              <a:rPr lang="en-US" dirty="0" err="1">
                <a:solidFill>
                  <a:srgbClr val="FFFFFF"/>
                </a:solidFill>
                <a:latin typeface="Calibri"/>
              </a:rPr>
              <a:t>en</a:t>
            </a:r>
            <a:r>
              <a:rPr lang="en-US" dirty="0">
                <a:solidFill>
                  <a:srgbClr val="FFFFFF"/>
                </a:solidFill>
                <a:latin typeface="Calibri"/>
              </a:rPr>
              <a:t> </a:t>
            </a:r>
            <a:r>
              <a:rPr lang="en-US" dirty="0" err="1">
                <a:solidFill>
                  <a:srgbClr val="FFFFFF"/>
                </a:solidFill>
                <a:latin typeface="Calibri"/>
              </a:rPr>
              <a:t>procesamiento</a:t>
            </a:r>
            <a:r>
              <a:rPr lang="en-US" dirty="0">
                <a:solidFill>
                  <a:srgbClr val="FFFFFF"/>
                </a:solidFill>
                <a:latin typeface="Calibri"/>
              </a:rPr>
              <a:t> del </a:t>
            </a:r>
            <a:r>
              <a:rPr lang="en-US" dirty="0" err="1">
                <a:solidFill>
                  <a:srgbClr val="FFFFFF"/>
                </a:solidFill>
                <a:latin typeface="Calibri"/>
              </a:rPr>
              <a:t>lenguaje</a:t>
            </a:r>
            <a:r>
              <a:rPr lang="en-US" dirty="0">
                <a:solidFill>
                  <a:srgbClr val="FFFFFF"/>
                </a:solidFill>
                <a:latin typeface="Calibri"/>
              </a:rPr>
              <a:t> natural (PLN) </a:t>
            </a:r>
            <a:r>
              <a:rPr lang="en-US" dirty="0" err="1">
                <a:solidFill>
                  <a:srgbClr val="FFFFFF"/>
                </a:solidFill>
                <a:latin typeface="Calibri"/>
              </a:rPr>
              <a:t>en</a:t>
            </a:r>
            <a:r>
              <a:rPr lang="en-US" dirty="0">
                <a:solidFill>
                  <a:srgbClr val="FFFFFF"/>
                </a:solidFill>
                <a:latin typeface="Calibri"/>
              </a:rPr>
              <a:t> </a:t>
            </a:r>
            <a:r>
              <a:rPr lang="en-US" dirty="0" err="1">
                <a:solidFill>
                  <a:srgbClr val="FFFFFF"/>
                </a:solidFill>
                <a:latin typeface="Calibri"/>
              </a:rPr>
              <a:t>el</a:t>
            </a:r>
            <a:r>
              <a:rPr lang="en-US" dirty="0">
                <a:solidFill>
                  <a:srgbClr val="FFFFFF"/>
                </a:solidFill>
                <a:latin typeface="Calibri"/>
              </a:rPr>
              <a:t> </a:t>
            </a:r>
            <a:r>
              <a:rPr lang="en-US" dirty="0" err="1">
                <a:solidFill>
                  <a:srgbClr val="FFFFFF"/>
                </a:solidFill>
                <a:latin typeface="Calibri"/>
              </a:rPr>
              <a:t>cual</a:t>
            </a:r>
            <a:r>
              <a:rPr lang="en-US" dirty="0">
                <a:solidFill>
                  <a:srgbClr val="FFFFFF"/>
                </a:solidFill>
                <a:latin typeface="Calibri"/>
              </a:rPr>
              <a:t> las palabras o </a:t>
            </a:r>
            <a:r>
              <a:rPr lang="en-US" dirty="0" err="1">
                <a:solidFill>
                  <a:srgbClr val="FFFFFF"/>
                </a:solidFill>
                <a:latin typeface="Calibri"/>
              </a:rPr>
              <a:t>frases</a:t>
            </a:r>
            <a:r>
              <a:rPr lang="en-US" dirty="0">
                <a:solidFill>
                  <a:srgbClr val="FFFFFF"/>
                </a:solidFill>
                <a:latin typeface="Calibri"/>
              </a:rPr>
              <a:t> del </a:t>
            </a:r>
            <a:r>
              <a:rPr lang="en-US" dirty="0" err="1">
                <a:solidFill>
                  <a:srgbClr val="FFFFFF"/>
                </a:solidFill>
                <a:latin typeface="Calibri"/>
              </a:rPr>
              <a:t>lenguaje</a:t>
            </a:r>
            <a:r>
              <a:rPr lang="en-US" dirty="0">
                <a:solidFill>
                  <a:srgbClr val="FFFFFF"/>
                </a:solidFill>
                <a:latin typeface="Calibri"/>
              </a:rPr>
              <a:t> natural son </a:t>
            </a:r>
            <a:r>
              <a:rPr lang="en-US" dirty="0" err="1">
                <a:solidFill>
                  <a:srgbClr val="FFFFFF"/>
                </a:solidFill>
                <a:latin typeface="Calibri"/>
              </a:rPr>
              <a:t>representadas</a:t>
            </a:r>
            <a:r>
              <a:rPr lang="en-US" dirty="0">
                <a:solidFill>
                  <a:srgbClr val="FFFFFF"/>
                </a:solidFill>
                <a:latin typeface="Calibri"/>
              </a:rPr>
              <a:t> </a:t>
            </a:r>
            <a:r>
              <a:rPr lang="en-US" dirty="0" err="1">
                <a:solidFill>
                  <a:srgbClr val="FFFFFF"/>
                </a:solidFill>
                <a:latin typeface="Calibri"/>
              </a:rPr>
              <a:t>como</a:t>
            </a:r>
            <a:r>
              <a:rPr lang="en-US" dirty="0">
                <a:solidFill>
                  <a:srgbClr val="FFFFFF"/>
                </a:solidFill>
                <a:latin typeface="Calibri"/>
              </a:rPr>
              <a:t> </a:t>
            </a:r>
            <a:r>
              <a:rPr lang="en-US" dirty="0" err="1">
                <a:solidFill>
                  <a:srgbClr val="FFFFFF"/>
                </a:solidFill>
                <a:latin typeface="Calibri"/>
              </a:rPr>
              <a:t>vectores</a:t>
            </a:r>
            <a:r>
              <a:rPr lang="en-US" dirty="0">
                <a:solidFill>
                  <a:srgbClr val="FFFFFF"/>
                </a:solidFill>
                <a:latin typeface="Calibri"/>
              </a:rPr>
              <a:t> de </a:t>
            </a:r>
            <a:r>
              <a:rPr lang="en-US" dirty="0" err="1">
                <a:solidFill>
                  <a:srgbClr val="FFFFFF"/>
                </a:solidFill>
                <a:latin typeface="Calibri"/>
              </a:rPr>
              <a:t>números</a:t>
            </a:r>
            <a:r>
              <a:rPr lang="en-US" dirty="0">
                <a:solidFill>
                  <a:srgbClr val="FFFFFF"/>
                </a:solidFill>
                <a:latin typeface="Calibri"/>
              </a:rPr>
              <a:t> </a:t>
            </a:r>
            <a:r>
              <a:rPr lang="en-US" dirty="0" err="1">
                <a:solidFill>
                  <a:srgbClr val="FFFFFF"/>
                </a:solidFill>
                <a:latin typeface="Calibri"/>
              </a:rPr>
              <a:t>reales</a:t>
            </a:r>
            <a:r>
              <a:rPr lang="en-US" dirty="0">
                <a:solidFill>
                  <a:srgbClr val="FFFFFF"/>
                </a:solidFill>
                <a:latin typeface="Calibri"/>
              </a:rPr>
              <a:t>. </a:t>
            </a:r>
          </a:p>
          <a:p>
            <a:pPr defTabSz="609630" eaLnBrk="1" fontAlgn="auto" hangingPunct="1">
              <a:lnSpc>
                <a:spcPts val="2471"/>
              </a:lnSpc>
              <a:spcAft>
                <a:spcPts val="0"/>
              </a:spcAft>
            </a:pPr>
            <a:endParaRPr lang="en-US" dirty="0">
              <a:solidFill>
                <a:srgbClr val="FFFFFF"/>
              </a:solidFill>
              <a:latin typeface="Calibri"/>
            </a:endParaRPr>
          </a:p>
          <a:p>
            <a:pPr defTabSz="609630" eaLnBrk="1" fontAlgn="auto" hangingPunct="1">
              <a:lnSpc>
                <a:spcPts val="2471"/>
              </a:lnSpc>
              <a:spcAft>
                <a:spcPts val="0"/>
              </a:spcAft>
            </a:pPr>
            <a:r>
              <a:rPr lang="en-US" dirty="0" err="1">
                <a:solidFill>
                  <a:srgbClr val="FFFFFF"/>
                </a:solidFill>
                <a:latin typeface="Calibri"/>
              </a:rPr>
              <a:t>Conceptualmente</a:t>
            </a:r>
            <a:r>
              <a:rPr lang="en-US" dirty="0">
                <a:solidFill>
                  <a:srgbClr val="FFFFFF"/>
                </a:solidFill>
                <a:latin typeface="Calibri"/>
              </a:rPr>
              <a:t>, </a:t>
            </a:r>
            <a:r>
              <a:rPr lang="en-US" dirty="0" err="1">
                <a:solidFill>
                  <a:srgbClr val="FFFFFF"/>
                </a:solidFill>
                <a:latin typeface="Calibri"/>
              </a:rPr>
              <a:t>implica</a:t>
            </a:r>
            <a:r>
              <a:rPr lang="en-US" dirty="0">
                <a:solidFill>
                  <a:srgbClr val="FFFFFF"/>
                </a:solidFill>
                <a:latin typeface="Calibri"/>
              </a:rPr>
              <a:t> </a:t>
            </a:r>
            <a:r>
              <a:rPr lang="en-US" dirty="0" err="1">
                <a:solidFill>
                  <a:srgbClr val="FFFFFF"/>
                </a:solidFill>
                <a:latin typeface="Calibri"/>
              </a:rPr>
              <a:t>el</a:t>
            </a:r>
            <a:r>
              <a:rPr lang="en-US" dirty="0">
                <a:solidFill>
                  <a:srgbClr val="FFFFFF"/>
                </a:solidFill>
                <a:latin typeface="Calibri"/>
              </a:rPr>
              <a:t> </a:t>
            </a:r>
            <a:r>
              <a:rPr lang="en-US" dirty="0" err="1">
                <a:solidFill>
                  <a:srgbClr val="FFFFFF"/>
                </a:solidFill>
                <a:latin typeface="Calibri"/>
              </a:rPr>
              <a:t>encaje</a:t>
            </a:r>
            <a:r>
              <a:rPr lang="en-US" dirty="0">
                <a:solidFill>
                  <a:srgbClr val="FFFFFF"/>
                </a:solidFill>
                <a:latin typeface="Calibri"/>
              </a:rPr>
              <a:t> </a:t>
            </a:r>
            <a:r>
              <a:rPr lang="en-US" dirty="0" err="1">
                <a:solidFill>
                  <a:srgbClr val="FFFFFF"/>
                </a:solidFill>
                <a:latin typeface="Calibri"/>
              </a:rPr>
              <a:t>matemático</a:t>
            </a:r>
            <a:r>
              <a:rPr lang="en-US" dirty="0">
                <a:solidFill>
                  <a:srgbClr val="FFFFFF"/>
                </a:solidFill>
                <a:latin typeface="Calibri"/>
              </a:rPr>
              <a:t> de un </a:t>
            </a:r>
            <a:r>
              <a:rPr lang="en-US" dirty="0" err="1">
                <a:solidFill>
                  <a:srgbClr val="FFFFFF"/>
                </a:solidFill>
                <a:latin typeface="Calibri"/>
              </a:rPr>
              <a:t>espacio</a:t>
            </a:r>
            <a:r>
              <a:rPr lang="en-US" dirty="0">
                <a:solidFill>
                  <a:srgbClr val="FFFFFF"/>
                </a:solidFill>
                <a:latin typeface="Calibri"/>
              </a:rPr>
              <a:t> con </a:t>
            </a:r>
            <a:r>
              <a:rPr lang="en-US" dirty="0" err="1">
                <a:solidFill>
                  <a:srgbClr val="FFFFFF"/>
                </a:solidFill>
                <a:latin typeface="Calibri"/>
              </a:rPr>
              <a:t>una</a:t>
            </a:r>
            <a:r>
              <a:rPr lang="en-US" dirty="0">
                <a:solidFill>
                  <a:srgbClr val="FFFFFF"/>
                </a:solidFill>
                <a:latin typeface="Calibri"/>
              </a:rPr>
              <a:t> </a:t>
            </a:r>
            <a:r>
              <a:rPr lang="en-US" dirty="0" err="1">
                <a:solidFill>
                  <a:srgbClr val="FFFFFF"/>
                </a:solidFill>
                <a:latin typeface="Calibri"/>
              </a:rPr>
              <a:t>dimensión</a:t>
            </a:r>
            <a:r>
              <a:rPr lang="en-US" dirty="0">
                <a:solidFill>
                  <a:srgbClr val="FFFFFF"/>
                </a:solidFill>
                <a:latin typeface="Calibri"/>
              </a:rPr>
              <a:t> </a:t>
            </a:r>
            <a:r>
              <a:rPr lang="en-US" dirty="0" err="1">
                <a:solidFill>
                  <a:srgbClr val="FFFFFF"/>
                </a:solidFill>
                <a:latin typeface="Calibri"/>
              </a:rPr>
              <a:t>por</a:t>
            </a:r>
            <a:r>
              <a:rPr lang="en-US" dirty="0">
                <a:solidFill>
                  <a:srgbClr val="FFFFFF"/>
                </a:solidFill>
                <a:latin typeface="Calibri"/>
              </a:rPr>
              <a:t> palabra a un </a:t>
            </a:r>
            <a:r>
              <a:rPr lang="en-US" dirty="0" err="1">
                <a:solidFill>
                  <a:srgbClr val="FFFFFF"/>
                </a:solidFill>
                <a:latin typeface="Calibri"/>
              </a:rPr>
              <a:t>espacio</a:t>
            </a:r>
            <a:r>
              <a:rPr lang="en-US" dirty="0">
                <a:solidFill>
                  <a:srgbClr val="FFFFFF"/>
                </a:solidFill>
                <a:latin typeface="Calibri"/>
              </a:rPr>
              <a:t> vectorial continuo con </a:t>
            </a:r>
            <a:r>
              <a:rPr lang="en-US" dirty="0" err="1">
                <a:solidFill>
                  <a:srgbClr val="FFFFFF"/>
                </a:solidFill>
                <a:latin typeface="Calibri"/>
              </a:rPr>
              <a:t>menos</a:t>
            </a:r>
            <a:r>
              <a:rPr lang="en-US" dirty="0">
                <a:solidFill>
                  <a:srgbClr val="FFFFFF"/>
                </a:solidFill>
                <a:latin typeface="Calibri"/>
              </a:rPr>
              <a:t> </a:t>
            </a:r>
            <a:r>
              <a:rPr lang="en-US" dirty="0" err="1">
                <a:solidFill>
                  <a:srgbClr val="FFFFFF"/>
                </a:solidFill>
                <a:latin typeface="Calibri"/>
              </a:rPr>
              <a:t>dimensiones</a:t>
            </a:r>
            <a:endParaRPr lang="en-US" dirty="0">
              <a:solidFill>
                <a:srgbClr val="FFFFFF"/>
              </a:solidFill>
              <a:latin typeface="Calibri"/>
            </a:endParaRPr>
          </a:p>
          <a:p>
            <a:r>
              <a:rPr lang="en-US" dirty="0">
                <a:solidFill>
                  <a:srgbClr val="FFFFFF"/>
                </a:solidFill>
                <a:latin typeface="Calibri"/>
              </a:rPr>
              <a:t>Este </a:t>
            </a:r>
            <a:r>
              <a:rPr lang="en-US" dirty="0" err="1">
                <a:solidFill>
                  <a:srgbClr val="FFFFFF"/>
                </a:solidFill>
                <a:latin typeface="Calibri"/>
              </a:rPr>
              <a:t>implica</a:t>
            </a:r>
            <a:r>
              <a:rPr lang="en-US" dirty="0">
                <a:solidFill>
                  <a:srgbClr val="FFFFFF"/>
                </a:solidFill>
                <a:latin typeface="Calibri"/>
              </a:rPr>
              <a:t> la </a:t>
            </a:r>
            <a:r>
              <a:rPr lang="en-US" dirty="0" err="1">
                <a:solidFill>
                  <a:srgbClr val="FFFFFF"/>
                </a:solidFill>
                <a:latin typeface="Calibri"/>
              </a:rPr>
              <a:t>relación</a:t>
            </a:r>
            <a:r>
              <a:rPr lang="en-US" dirty="0">
                <a:solidFill>
                  <a:srgbClr val="FFFFFF"/>
                </a:solidFill>
                <a:latin typeface="Calibri"/>
              </a:rPr>
              <a:t> </a:t>
            </a:r>
            <a:r>
              <a:rPr lang="en-US" dirty="0" err="1">
                <a:solidFill>
                  <a:srgbClr val="FFFFFF"/>
                </a:solidFill>
                <a:latin typeface="Calibri"/>
              </a:rPr>
              <a:t>matemática</a:t>
            </a:r>
            <a:r>
              <a:rPr lang="en-US" dirty="0">
                <a:solidFill>
                  <a:srgbClr val="FFFFFF"/>
                </a:solidFill>
                <a:latin typeface="Calibri"/>
              </a:rPr>
              <a:t> de un </a:t>
            </a:r>
            <a:r>
              <a:rPr lang="en-US" dirty="0" err="1">
                <a:solidFill>
                  <a:srgbClr val="FFFFFF"/>
                </a:solidFill>
                <a:latin typeface="Calibri"/>
              </a:rPr>
              <a:t>espacio</a:t>
            </a:r>
            <a:r>
              <a:rPr lang="en-US" dirty="0">
                <a:solidFill>
                  <a:srgbClr val="FFFFFF"/>
                </a:solidFill>
                <a:latin typeface="Calibri"/>
              </a:rPr>
              <a:t> y dimension a un </a:t>
            </a:r>
            <a:r>
              <a:rPr lang="en-US" dirty="0" err="1">
                <a:solidFill>
                  <a:srgbClr val="FFFFFF"/>
                </a:solidFill>
                <a:latin typeface="Calibri"/>
              </a:rPr>
              <a:t>plano</a:t>
            </a:r>
            <a:r>
              <a:rPr lang="en-US" dirty="0">
                <a:solidFill>
                  <a:srgbClr val="FFFFFF"/>
                </a:solidFill>
                <a:latin typeface="Calibri"/>
              </a:rPr>
              <a:t> vectorial continuo con </a:t>
            </a:r>
            <a:r>
              <a:rPr lang="en-US" dirty="0" err="1">
                <a:solidFill>
                  <a:srgbClr val="FFFFFF"/>
                </a:solidFill>
                <a:latin typeface="Calibri"/>
              </a:rPr>
              <a:t>menos</a:t>
            </a:r>
            <a:r>
              <a:rPr lang="en-US" dirty="0">
                <a:solidFill>
                  <a:srgbClr val="FFFFFF"/>
                </a:solidFill>
                <a:latin typeface="Calibri"/>
              </a:rPr>
              <a:t> </a:t>
            </a:r>
            <a:r>
              <a:rPr lang="en-US" dirty="0" err="1">
                <a:solidFill>
                  <a:srgbClr val="FFFFFF"/>
                </a:solidFill>
                <a:latin typeface="Calibri"/>
              </a:rPr>
              <a:t>dimensiones</a:t>
            </a:r>
            <a:r>
              <a:rPr lang="en-US" dirty="0">
                <a:solidFill>
                  <a:srgbClr val="FFFFFF"/>
                </a:solidFill>
                <a:latin typeface="Calibri"/>
              </a:rPr>
              <a:t> , </a:t>
            </a:r>
            <a:r>
              <a:rPr lang="en-US" dirty="0" err="1">
                <a:solidFill>
                  <a:srgbClr val="FFFFFF"/>
                </a:solidFill>
                <a:latin typeface="Calibri"/>
              </a:rPr>
              <a:t>por</a:t>
            </a:r>
            <a:r>
              <a:rPr lang="en-US" dirty="0">
                <a:solidFill>
                  <a:srgbClr val="FFFFFF"/>
                </a:solidFill>
                <a:latin typeface="Calibri"/>
              </a:rPr>
              <a:t> palabra.</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21FD39C7-DD9C-42F2-ABF7-9D0735C34CAB}" type="slidenum">
              <a:rPr lang="es-MX" smtClean="0"/>
              <a:pPr>
                <a:defRPr/>
              </a:pPr>
              <a:t>20</a:t>
            </a:fld>
            <a:endParaRPr lang="es-MX"/>
          </a:p>
        </p:txBody>
      </p:sp>
    </p:spTree>
    <p:extLst>
      <p:ext uri="{BB962C8B-B14F-4D97-AF65-F5344CB8AC3E}">
        <p14:creationId xmlns:p14="http://schemas.microsoft.com/office/powerpoint/2010/main" val="4069025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MX"/>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MX"/>
          </a:p>
        </p:txBody>
      </p:sp>
      <p:sp>
        <p:nvSpPr>
          <p:cNvPr id="4" name="Date Placeholder 3">
            <a:extLst>
              <a:ext uri="{FF2B5EF4-FFF2-40B4-BE49-F238E27FC236}">
                <a16:creationId xmlns:a16="http://schemas.microsoft.com/office/drawing/2014/main" id="{37F2F5A0-0DD9-3B69-0168-75B6AA55D71F}"/>
              </a:ext>
            </a:extLst>
          </p:cNvPr>
          <p:cNvSpPr>
            <a:spLocks noGrp="1"/>
          </p:cNvSpPr>
          <p:nvPr>
            <p:ph type="dt" sz="half" idx="10"/>
          </p:nvPr>
        </p:nvSpPr>
        <p:spPr/>
        <p:txBody>
          <a:bodyPr/>
          <a:lstStyle>
            <a:lvl1pPr>
              <a:defRPr/>
            </a:lvl1pPr>
          </a:lstStyle>
          <a:p>
            <a:pPr>
              <a:defRPr/>
            </a:pPr>
            <a:fld id="{FA8DF65D-7463-4528-805D-5ABE729FDC6E}" type="datetimeFigureOut">
              <a:rPr lang="es-MX"/>
              <a:pPr>
                <a:defRPr/>
              </a:pPr>
              <a:t>29/11/2023</a:t>
            </a:fld>
            <a:endParaRPr lang="es-MX"/>
          </a:p>
        </p:txBody>
      </p:sp>
      <p:sp>
        <p:nvSpPr>
          <p:cNvPr id="5" name="Footer Placeholder 4">
            <a:extLst>
              <a:ext uri="{FF2B5EF4-FFF2-40B4-BE49-F238E27FC236}">
                <a16:creationId xmlns:a16="http://schemas.microsoft.com/office/drawing/2014/main" id="{C84BDAEB-AE4D-6604-EA8D-519B7FD1F02B}"/>
              </a:ext>
            </a:extLst>
          </p:cNvPr>
          <p:cNvSpPr>
            <a:spLocks noGrp="1"/>
          </p:cNvSpPr>
          <p:nvPr>
            <p:ph type="ftr" sz="quarter" idx="11"/>
          </p:nvPr>
        </p:nvSpPr>
        <p:spPr/>
        <p:txBody>
          <a:bodyPr/>
          <a:lstStyle>
            <a:lvl1pPr>
              <a:defRPr/>
            </a:lvl1pPr>
          </a:lstStyle>
          <a:p>
            <a:pPr>
              <a:defRPr/>
            </a:pPr>
            <a:endParaRPr lang="es-MX"/>
          </a:p>
        </p:txBody>
      </p:sp>
      <p:sp>
        <p:nvSpPr>
          <p:cNvPr id="6" name="Slide Number Placeholder 5">
            <a:extLst>
              <a:ext uri="{FF2B5EF4-FFF2-40B4-BE49-F238E27FC236}">
                <a16:creationId xmlns:a16="http://schemas.microsoft.com/office/drawing/2014/main" id="{7CF541C1-F779-4D14-FBA6-F21066858371}"/>
              </a:ext>
            </a:extLst>
          </p:cNvPr>
          <p:cNvSpPr>
            <a:spLocks noGrp="1"/>
          </p:cNvSpPr>
          <p:nvPr>
            <p:ph type="sldNum" sz="quarter" idx="12"/>
          </p:nvPr>
        </p:nvSpPr>
        <p:spPr/>
        <p:txBody>
          <a:bodyPr/>
          <a:lstStyle>
            <a:lvl1pPr>
              <a:defRPr/>
            </a:lvl1pPr>
          </a:lstStyle>
          <a:p>
            <a:pPr>
              <a:defRPr/>
            </a:pPr>
            <a:fld id="{6009E199-8128-4D11-A049-D3C0BCA2F1F0}" type="slidenum">
              <a:rPr lang="es-MX"/>
              <a:pPr>
                <a:defRPr/>
              </a:pPr>
              <a:t>‹#›</a:t>
            </a:fld>
            <a:endParaRPr lang="es-MX"/>
          </a:p>
        </p:txBody>
      </p:sp>
    </p:spTree>
    <p:extLst>
      <p:ext uri="{BB962C8B-B14F-4D97-AF65-F5344CB8AC3E}">
        <p14:creationId xmlns:p14="http://schemas.microsoft.com/office/powerpoint/2010/main" val="35409347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MX"/>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CF9DE01D-6345-62EB-3BEB-2F0A5FEF71EB}"/>
              </a:ext>
            </a:extLst>
          </p:cNvPr>
          <p:cNvSpPr>
            <a:spLocks noGrp="1"/>
          </p:cNvSpPr>
          <p:nvPr>
            <p:ph type="dt" sz="half" idx="10"/>
          </p:nvPr>
        </p:nvSpPr>
        <p:spPr/>
        <p:txBody>
          <a:bodyPr/>
          <a:lstStyle>
            <a:lvl1pPr>
              <a:defRPr/>
            </a:lvl1pPr>
          </a:lstStyle>
          <a:p>
            <a:pPr>
              <a:defRPr/>
            </a:pPr>
            <a:fld id="{15201DED-46EA-4DC0-9045-40C367F154ED}" type="datetimeFigureOut">
              <a:rPr lang="es-MX"/>
              <a:pPr>
                <a:defRPr/>
              </a:pPr>
              <a:t>29/11/2023</a:t>
            </a:fld>
            <a:endParaRPr lang="es-MX"/>
          </a:p>
        </p:txBody>
      </p:sp>
      <p:sp>
        <p:nvSpPr>
          <p:cNvPr id="5" name="Footer Placeholder 4">
            <a:extLst>
              <a:ext uri="{FF2B5EF4-FFF2-40B4-BE49-F238E27FC236}">
                <a16:creationId xmlns:a16="http://schemas.microsoft.com/office/drawing/2014/main" id="{2ABE3AE9-0663-3ADB-F0DE-84360C25DC4D}"/>
              </a:ext>
            </a:extLst>
          </p:cNvPr>
          <p:cNvSpPr>
            <a:spLocks noGrp="1"/>
          </p:cNvSpPr>
          <p:nvPr>
            <p:ph type="ftr" sz="quarter" idx="11"/>
          </p:nvPr>
        </p:nvSpPr>
        <p:spPr/>
        <p:txBody>
          <a:bodyPr/>
          <a:lstStyle>
            <a:lvl1pPr>
              <a:defRPr/>
            </a:lvl1pPr>
          </a:lstStyle>
          <a:p>
            <a:pPr>
              <a:defRPr/>
            </a:pPr>
            <a:endParaRPr lang="es-MX"/>
          </a:p>
        </p:txBody>
      </p:sp>
      <p:sp>
        <p:nvSpPr>
          <p:cNvPr id="6" name="Slide Number Placeholder 5">
            <a:extLst>
              <a:ext uri="{FF2B5EF4-FFF2-40B4-BE49-F238E27FC236}">
                <a16:creationId xmlns:a16="http://schemas.microsoft.com/office/drawing/2014/main" id="{81773AF1-915B-178B-A36F-9CD0254FBBD7}"/>
              </a:ext>
            </a:extLst>
          </p:cNvPr>
          <p:cNvSpPr>
            <a:spLocks noGrp="1"/>
          </p:cNvSpPr>
          <p:nvPr>
            <p:ph type="sldNum" sz="quarter" idx="12"/>
          </p:nvPr>
        </p:nvSpPr>
        <p:spPr/>
        <p:txBody>
          <a:bodyPr/>
          <a:lstStyle>
            <a:lvl1pPr>
              <a:defRPr/>
            </a:lvl1pPr>
          </a:lstStyle>
          <a:p>
            <a:pPr>
              <a:defRPr/>
            </a:pPr>
            <a:fld id="{3686CDB6-497E-4EE5-8C0B-497C2A8463C4}" type="slidenum">
              <a:rPr lang="es-MX"/>
              <a:pPr>
                <a:defRPr/>
              </a:pPr>
              <a:t>‹#›</a:t>
            </a:fld>
            <a:endParaRPr lang="es-MX"/>
          </a:p>
        </p:txBody>
      </p:sp>
    </p:spTree>
    <p:extLst>
      <p:ext uri="{BB962C8B-B14F-4D97-AF65-F5344CB8AC3E}">
        <p14:creationId xmlns:p14="http://schemas.microsoft.com/office/powerpoint/2010/main" val="1249440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s-MX"/>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E84F96D4-CAA7-5A99-78A3-268C8E208193}"/>
              </a:ext>
            </a:extLst>
          </p:cNvPr>
          <p:cNvSpPr>
            <a:spLocks noGrp="1"/>
          </p:cNvSpPr>
          <p:nvPr>
            <p:ph type="dt" sz="half" idx="10"/>
          </p:nvPr>
        </p:nvSpPr>
        <p:spPr/>
        <p:txBody>
          <a:bodyPr/>
          <a:lstStyle>
            <a:lvl1pPr>
              <a:defRPr/>
            </a:lvl1pPr>
          </a:lstStyle>
          <a:p>
            <a:pPr>
              <a:defRPr/>
            </a:pPr>
            <a:fld id="{83426283-7552-4CCF-B63D-5418380A6420}" type="datetimeFigureOut">
              <a:rPr lang="es-MX"/>
              <a:pPr>
                <a:defRPr/>
              </a:pPr>
              <a:t>29/11/2023</a:t>
            </a:fld>
            <a:endParaRPr lang="es-MX"/>
          </a:p>
        </p:txBody>
      </p:sp>
      <p:sp>
        <p:nvSpPr>
          <p:cNvPr id="5" name="Footer Placeholder 4">
            <a:extLst>
              <a:ext uri="{FF2B5EF4-FFF2-40B4-BE49-F238E27FC236}">
                <a16:creationId xmlns:a16="http://schemas.microsoft.com/office/drawing/2014/main" id="{533C3032-4E38-47F3-8083-7DFAFE1C30D2}"/>
              </a:ext>
            </a:extLst>
          </p:cNvPr>
          <p:cNvSpPr>
            <a:spLocks noGrp="1"/>
          </p:cNvSpPr>
          <p:nvPr>
            <p:ph type="ftr" sz="quarter" idx="11"/>
          </p:nvPr>
        </p:nvSpPr>
        <p:spPr/>
        <p:txBody>
          <a:bodyPr/>
          <a:lstStyle>
            <a:lvl1pPr>
              <a:defRPr/>
            </a:lvl1pPr>
          </a:lstStyle>
          <a:p>
            <a:pPr>
              <a:defRPr/>
            </a:pPr>
            <a:endParaRPr lang="es-MX"/>
          </a:p>
        </p:txBody>
      </p:sp>
      <p:sp>
        <p:nvSpPr>
          <p:cNvPr id="6" name="Slide Number Placeholder 5">
            <a:extLst>
              <a:ext uri="{FF2B5EF4-FFF2-40B4-BE49-F238E27FC236}">
                <a16:creationId xmlns:a16="http://schemas.microsoft.com/office/drawing/2014/main" id="{D7EF8307-2225-7388-7F52-9451EB2EFEBA}"/>
              </a:ext>
            </a:extLst>
          </p:cNvPr>
          <p:cNvSpPr>
            <a:spLocks noGrp="1"/>
          </p:cNvSpPr>
          <p:nvPr>
            <p:ph type="sldNum" sz="quarter" idx="12"/>
          </p:nvPr>
        </p:nvSpPr>
        <p:spPr/>
        <p:txBody>
          <a:bodyPr/>
          <a:lstStyle>
            <a:lvl1pPr>
              <a:defRPr/>
            </a:lvl1pPr>
          </a:lstStyle>
          <a:p>
            <a:pPr>
              <a:defRPr/>
            </a:pPr>
            <a:fld id="{CC9C6D59-36F8-44B1-8CE5-A90C529E6451}" type="slidenum">
              <a:rPr lang="es-MX"/>
              <a:pPr>
                <a:defRPr/>
              </a:pPr>
              <a:t>‹#›</a:t>
            </a:fld>
            <a:endParaRPr lang="es-MX"/>
          </a:p>
        </p:txBody>
      </p:sp>
    </p:spTree>
    <p:extLst>
      <p:ext uri="{BB962C8B-B14F-4D97-AF65-F5344CB8AC3E}">
        <p14:creationId xmlns:p14="http://schemas.microsoft.com/office/powerpoint/2010/main" val="19973427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MX"/>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MX"/>
          </a:p>
        </p:txBody>
      </p:sp>
      <p:sp>
        <p:nvSpPr>
          <p:cNvPr id="4" name="Date Placeholder 3">
            <a:extLst>
              <a:ext uri="{FF2B5EF4-FFF2-40B4-BE49-F238E27FC236}">
                <a16:creationId xmlns:a16="http://schemas.microsoft.com/office/drawing/2014/main" id="{D916FCAA-C01A-F2A6-C17B-4066BE676C29}"/>
              </a:ext>
            </a:extLst>
          </p:cNvPr>
          <p:cNvSpPr>
            <a:spLocks noGrp="1"/>
          </p:cNvSpPr>
          <p:nvPr>
            <p:ph type="dt" sz="half" idx="10"/>
          </p:nvPr>
        </p:nvSpPr>
        <p:spPr/>
        <p:txBody>
          <a:bodyPr/>
          <a:lstStyle>
            <a:lvl1pPr>
              <a:defRPr/>
            </a:lvl1pPr>
          </a:lstStyle>
          <a:p>
            <a:pPr>
              <a:defRPr/>
            </a:pPr>
            <a:fld id="{7A4E9204-7980-4480-B5CA-2CF29F5C7F76}" type="datetimeFigureOut">
              <a:rPr lang="es-MX"/>
              <a:pPr>
                <a:defRPr/>
              </a:pPr>
              <a:t>29/11/2023</a:t>
            </a:fld>
            <a:endParaRPr lang="es-MX"/>
          </a:p>
        </p:txBody>
      </p:sp>
      <p:sp>
        <p:nvSpPr>
          <p:cNvPr id="5" name="Footer Placeholder 4">
            <a:extLst>
              <a:ext uri="{FF2B5EF4-FFF2-40B4-BE49-F238E27FC236}">
                <a16:creationId xmlns:a16="http://schemas.microsoft.com/office/drawing/2014/main" id="{5285E57B-3A22-1323-CABD-308CA607D8DD}"/>
              </a:ext>
            </a:extLst>
          </p:cNvPr>
          <p:cNvSpPr>
            <a:spLocks noGrp="1"/>
          </p:cNvSpPr>
          <p:nvPr>
            <p:ph type="ftr" sz="quarter" idx="11"/>
          </p:nvPr>
        </p:nvSpPr>
        <p:spPr/>
        <p:txBody>
          <a:bodyPr/>
          <a:lstStyle>
            <a:lvl1pPr>
              <a:defRPr/>
            </a:lvl1pPr>
          </a:lstStyle>
          <a:p>
            <a:pPr>
              <a:defRPr/>
            </a:pPr>
            <a:endParaRPr lang="es-MX"/>
          </a:p>
        </p:txBody>
      </p:sp>
      <p:sp>
        <p:nvSpPr>
          <p:cNvPr id="6" name="Slide Number Placeholder 5">
            <a:extLst>
              <a:ext uri="{FF2B5EF4-FFF2-40B4-BE49-F238E27FC236}">
                <a16:creationId xmlns:a16="http://schemas.microsoft.com/office/drawing/2014/main" id="{20EB08BB-ADE2-F390-51FB-C283579A3685}"/>
              </a:ext>
            </a:extLst>
          </p:cNvPr>
          <p:cNvSpPr>
            <a:spLocks noGrp="1"/>
          </p:cNvSpPr>
          <p:nvPr>
            <p:ph type="sldNum" sz="quarter" idx="12"/>
          </p:nvPr>
        </p:nvSpPr>
        <p:spPr/>
        <p:txBody>
          <a:bodyPr/>
          <a:lstStyle>
            <a:lvl1pPr>
              <a:defRPr/>
            </a:lvl1pPr>
          </a:lstStyle>
          <a:p>
            <a:pPr>
              <a:defRPr/>
            </a:pPr>
            <a:fld id="{5B643193-8C86-4C52-87D4-2E7F5358D6BB}" type="slidenum">
              <a:rPr lang="es-MX"/>
              <a:pPr>
                <a:defRPr/>
              </a:pPr>
              <a:t>‹#›</a:t>
            </a:fld>
            <a:endParaRPr lang="es-MX"/>
          </a:p>
        </p:txBody>
      </p:sp>
    </p:spTree>
    <p:extLst>
      <p:ext uri="{BB962C8B-B14F-4D97-AF65-F5344CB8AC3E}">
        <p14:creationId xmlns:p14="http://schemas.microsoft.com/office/powerpoint/2010/main" val="21211814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MX"/>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4D9E8CBC-6F03-2F90-B09B-9CEF2F9B6B0D}"/>
              </a:ext>
            </a:extLst>
          </p:cNvPr>
          <p:cNvSpPr>
            <a:spLocks noGrp="1"/>
          </p:cNvSpPr>
          <p:nvPr>
            <p:ph type="dt" sz="half" idx="10"/>
          </p:nvPr>
        </p:nvSpPr>
        <p:spPr/>
        <p:txBody>
          <a:bodyPr/>
          <a:lstStyle>
            <a:lvl1pPr>
              <a:defRPr/>
            </a:lvl1pPr>
          </a:lstStyle>
          <a:p>
            <a:pPr>
              <a:defRPr/>
            </a:pPr>
            <a:fld id="{E0DB0450-89C4-4024-899D-594B45A226C9}" type="datetimeFigureOut">
              <a:rPr lang="es-MX"/>
              <a:pPr>
                <a:defRPr/>
              </a:pPr>
              <a:t>29/11/2023</a:t>
            </a:fld>
            <a:endParaRPr lang="es-MX"/>
          </a:p>
        </p:txBody>
      </p:sp>
      <p:sp>
        <p:nvSpPr>
          <p:cNvPr id="5" name="Footer Placeholder 4">
            <a:extLst>
              <a:ext uri="{FF2B5EF4-FFF2-40B4-BE49-F238E27FC236}">
                <a16:creationId xmlns:a16="http://schemas.microsoft.com/office/drawing/2014/main" id="{46EB3706-15C5-6C72-E1D2-A9CC86340C11}"/>
              </a:ext>
            </a:extLst>
          </p:cNvPr>
          <p:cNvSpPr>
            <a:spLocks noGrp="1"/>
          </p:cNvSpPr>
          <p:nvPr>
            <p:ph type="ftr" sz="quarter" idx="11"/>
          </p:nvPr>
        </p:nvSpPr>
        <p:spPr/>
        <p:txBody>
          <a:bodyPr/>
          <a:lstStyle>
            <a:lvl1pPr>
              <a:defRPr/>
            </a:lvl1pPr>
          </a:lstStyle>
          <a:p>
            <a:pPr>
              <a:defRPr/>
            </a:pPr>
            <a:endParaRPr lang="es-MX"/>
          </a:p>
        </p:txBody>
      </p:sp>
      <p:sp>
        <p:nvSpPr>
          <p:cNvPr id="6" name="Slide Number Placeholder 5">
            <a:extLst>
              <a:ext uri="{FF2B5EF4-FFF2-40B4-BE49-F238E27FC236}">
                <a16:creationId xmlns:a16="http://schemas.microsoft.com/office/drawing/2014/main" id="{F69882AD-03B6-4221-DFE8-8DCD1973B72B}"/>
              </a:ext>
            </a:extLst>
          </p:cNvPr>
          <p:cNvSpPr>
            <a:spLocks noGrp="1"/>
          </p:cNvSpPr>
          <p:nvPr>
            <p:ph type="sldNum" sz="quarter" idx="12"/>
          </p:nvPr>
        </p:nvSpPr>
        <p:spPr/>
        <p:txBody>
          <a:bodyPr/>
          <a:lstStyle>
            <a:lvl1pPr>
              <a:defRPr/>
            </a:lvl1pPr>
          </a:lstStyle>
          <a:p>
            <a:pPr>
              <a:defRPr/>
            </a:pPr>
            <a:fld id="{75CBF907-E1C9-4BAB-BEC5-CA5441075D90}" type="slidenum">
              <a:rPr lang="es-MX"/>
              <a:pPr>
                <a:defRPr/>
              </a:pPr>
              <a:t>‹#›</a:t>
            </a:fld>
            <a:endParaRPr lang="es-MX"/>
          </a:p>
        </p:txBody>
      </p:sp>
    </p:spTree>
    <p:extLst>
      <p:ext uri="{BB962C8B-B14F-4D97-AF65-F5344CB8AC3E}">
        <p14:creationId xmlns:p14="http://schemas.microsoft.com/office/powerpoint/2010/main" val="286038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MX"/>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D081A1-42AF-B74B-0B98-A1E286750DC7}"/>
              </a:ext>
            </a:extLst>
          </p:cNvPr>
          <p:cNvSpPr>
            <a:spLocks noGrp="1"/>
          </p:cNvSpPr>
          <p:nvPr>
            <p:ph type="dt" sz="half" idx="10"/>
          </p:nvPr>
        </p:nvSpPr>
        <p:spPr/>
        <p:txBody>
          <a:bodyPr/>
          <a:lstStyle>
            <a:lvl1pPr>
              <a:defRPr/>
            </a:lvl1pPr>
          </a:lstStyle>
          <a:p>
            <a:pPr>
              <a:defRPr/>
            </a:pPr>
            <a:fld id="{8CECEA84-D63C-4F29-AEF5-9E92F399D2FD}" type="datetimeFigureOut">
              <a:rPr lang="es-MX"/>
              <a:pPr>
                <a:defRPr/>
              </a:pPr>
              <a:t>29/11/2023</a:t>
            </a:fld>
            <a:endParaRPr lang="es-MX"/>
          </a:p>
        </p:txBody>
      </p:sp>
      <p:sp>
        <p:nvSpPr>
          <p:cNvPr id="5" name="Footer Placeholder 4">
            <a:extLst>
              <a:ext uri="{FF2B5EF4-FFF2-40B4-BE49-F238E27FC236}">
                <a16:creationId xmlns:a16="http://schemas.microsoft.com/office/drawing/2014/main" id="{25794D0D-E748-6EDC-AD65-60E61E950F65}"/>
              </a:ext>
            </a:extLst>
          </p:cNvPr>
          <p:cNvSpPr>
            <a:spLocks noGrp="1"/>
          </p:cNvSpPr>
          <p:nvPr>
            <p:ph type="ftr" sz="quarter" idx="11"/>
          </p:nvPr>
        </p:nvSpPr>
        <p:spPr/>
        <p:txBody>
          <a:bodyPr/>
          <a:lstStyle>
            <a:lvl1pPr>
              <a:defRPr/>
            </a:lvl1pPr>
          </a:lstStyle>
          <a:p>
            <a:pPr>
              <a:defRPr/>
            </a:pPr>
            <a:endParaRPr lang="es-MX"/>
          </a:p>
        </p:txBody>
      </p:sp>
      <p:sp>
        <p:nvSpPr>
          <p:cNvPr id="6" name="Slide Number Placeholder 5">
            <a:extLst>
              <a:ext uri="{FF2B5EF4-FFF2-40B4-BE49-F238E27FC236}">
                <a16:creationId xmlns:a16="http://schemas.microsoft.com/office/drawing/2014/main" id="{54C6B89E-759B-D159-A4EF-9ED0A381C015}"/>
              </a:ext>
            </a:extLst>
          </p:cNvPr>
          <p:cNvSpPr>
            <a:spLocks noGrp="1"/>
          </p:cNvSpPr>
          <p:nvPr>
            <p:ph type="sldNum" sz="quarter" idx="12"/>
          </p:nvPr>
        </p:nvSpPr>
        <p:spPr/>
        <p:txBody>
          <a:bodyPr/>
          <a:lstStyle>
            <a:lvl1pPr>
              <a:defRPr/>
            </a:lvl1pPr>
          </a:lstStyle>
          <a:p>
            <a:pPr>
              <a:defRPr/>
            </a:pPr>
            <a:fld id="{D4D57170-997F-4FE7-A3F3-94D967CDD5F1}" type="slidenum">
              <a:rPr lang="es-MX"/>
              <a:pPr>
                <a:defRPr/>
              </a:pPr>
              <a:t>‹#›</a:t>
            </a:fld>
            <a:endParaRPr lang="es-MX"/>
          </a:p>
        </p:txBody>
      </p:sp>
    </p:spTree>
    <p:extLst>
      <p:ext uri="{BB962C8B-B14F-4D97-AF65-F5344CB8AC3E}">
        <p14:creationId xmlns:p14="http://schemas.microsoft.com/office/powerpoint/2010/main" val="15731545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MX"/>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5" name="Date Placeholder 3">
            <a:extLst>
              <a:ext uri="{FF2B5EF4-FFF2-40B4-BE49-F238E27FC236}">
                <a16:creationId xmlns:a16="http://schemas.microsoft.com/office/drawing/2014/main" id="{C48035EE-1FE8-D782-5986-8646D79E6120}"/>
              </a:ext>
            </a:extLst>
          </p:cNvPr>
          <p:cNvSpPr>
            <a:spLocks noGrp="1"/>
          </p:cNvSpPr>
          <p:nvPr>
            <p:ph type="dt" sz="half" idx="10"/>
          </p:nvPr>
        </p:nvSpPr>
        <p:spPr/>
        <p:txBody>
          <a:bodyPr/>
          <a:lstStyle>
            <a:lvl1pPr>
              <a:defRPr/>
            </a:lvl1pPr>
          </a:lstStyle>
          <a:p>
            <a:pPr>
              <a:defRPr/>
            </a:pPr>
            <a:fld id="{BADBC11A-D1EE-4682-AEE9-9509B39E8F25}" type="datetimeFigureOut">
              <a:rPr lang="es-MX"/>
              <a:pPr>
                <a:defRPr/>
              </a:pPr>
              <a:t>29/11/2023</a:t>
            </a:fld>
            <a:endParaRPr lang="es-MX"/>
          </a:p>
        </p:txBody>
      </p:sp>
      <p:sp>
        <p:nvSpPr>
          <p:cNvPr id="6" name="Footer Placeholder 4">
            <a:extLst>
              <a:ext uri="{FF2B5EF4-FFF2-40B4-BE49-F238E27FC236}">
                <a16:creationId xmlns:a16="http://schemas.microsoft.com/office/drawing/2014/main" id="{FB8BBB5B-E83C-82A7-D03C-15ABDD7C4BFF}"/>
              </a:ext>
            </a:extLst>
          </p:cNvPr>
          <p:cNvSpPr>
            <a:spLocks noGrp="1"/>
          </p:cNvSpPr>
          <p:nvPr>
            <p:ph type="ftr" sz="quarter" idx="11"/>
          </p:nvPr>
        </p:nvSpPr>
        <p:spPr/>
        <p:txBody>
          <a:bodyPr/>
          <a:lstStyle>
            <a:lvl1pPr>
              <a:defRPr/>
            </a:lvl1pPr>
          </a:lstStyle>
          <a:p>
            <a:pPr>
              <a:defRPr/>
            </a:pPr>
            <a:endParaRPr lang="es-MX"/>
          </a:p>
        </p:txBody>
      </p:sp>
      <p:sp>
        <p:nvSpPr>
          <p:cNvPr id="7" name="Slide Number Placeholder 5">
            <a:extLst>
              <a:ext uri="{FF2B5EF4-FFF2-40B4-BE49-F238E27FC236}">
                <a16:creationId xmlns:a16="http://schemas.microsoft.com/office/drawing/2014/main" id="{D4A9F329-6CDA-A2BC-E09E-3F688612D3B1}"/>
              </a:ext>
            </a:extLst>
          </p:cNvPr>
          <p:cNvSpPr>
            <a:spLocks noGrp="1"/>
          </p:cNvSpPr>
          <p:nvPr>
            <p:ph type="sldNum" sz="quarter" idx="12"/>
          </p:nvPr>
        </p:nvSpPr>
        <p:spPr/>
        <p:txBody>
          <a:bodyPr/>
          <a:lstStyle>
            <a:lvl1pPr>
              <a:defRPr/>
            </a:lvl1pPr>
          </a:lstStyle>
          <a:p>
            <a:pPr>
              <a:defRPr/>
            </a:pPr>
            <a:fld id="{D54AAB18-428F-464D-9D0D-A5F22382488B}" type="slidenum">
              <a:rPr lang="es-MX"/>
              <a:pPr>
                <a:defRPr/>
              </a:pPr>
              <a:t>‹#›</a:t>
            </a:fld>
            <a:endParaRPr lang="es-MX"/>
          </a:p>
        </p:txBody>
      </p:sp>
    </p:spTree>
    <p:extLst>
      <p:ext uri="{BB962C8B-B14F-4D97-AF65-F5344CB8AC3E}">
        <p14:creationId xmlns:p14="http://schemas.microsoft.com/office/powerpoint/2010/main" val="12613709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s-MX"/>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7" name="Date Placeholder 3">
            <a:extLst>
              <a:ext uri="{FF2B5EF4-FFF2-40B4-BE49-F238E27FC236}">
                <a16:creationId xmlns:a16="http://schemas.microsoft.com/office/drawing/2014/main" id="{1C543EC9-8528-6E0B-FAF8-0D1E0F3964A7}"/>
              </a:ext>
            </a:extLst>
          </p:cNvPr>
          <p:cNvSpPr>
            <a:spLocks noGrp="1"/>
          </p:cNvSpPr>
          <p:nvPr>
            <p:ph type="dt" sz="half" idx="10"/>
          </p:nvPr>
        </p:nvSpPr>
        <p:spPr/>
        <p:txBody>
          <a:bodyPr/>
          <a:lstStyle>
            <a:lvl1pPr>
              <a:defRPr/>
            </a:lvl1pPr>
          </a:lstStyle>
          <a:p>
            <a:pPr>
              <a:defRPr/>
            </a:pPr>
            <a:fld id="{3BDD6473-A7C2-4006-9DA0-F4D8F6671C6B}" type="datetimeFigureOut">
              <a:rPr lang="es-MX"/>
              <a:pPr>
                <a:defRPr/>
              </a:pPr>
              <a:t>29/11/2023</a:t>
            </a:fld>
            <a:endParaRPr lang="es-MX"/>
          </a:p>
        </p:txBody>
      </p:sp>
      <p:sp>
        <p:nvSpPr>
          <p:cNvPr id="8" name="Footer Placeholder 4">
            <a:extLst>
              <a:ext uri="{FF2B5EF4-FFF2-40B4-BE49-F238E27FC236}">
                <a16:creationId xmlns:a16="http://schemas.microsoft.com/office/drawing/2014/main" id="{47C8C0C9-EDB2-8A03-9E08-2A517E172DC0}"/>
              </a:ext>
            </a:extLst>
          </p:cNvPr>
          <p:cNvSpPr>
            <a:spLocks noGrp="1"/>
          </p:cNvSpPr>
          <p:nvPr>
            <p:ph type="ftr" sz="quarter" idx="11"/>
          </p:nvPr>
        </p:nvSpPr>
        <p:spPr/>
        <p:txBody>
          <a:bodyPr/>
          <a:lstStyle>
            <a:lvl1pPr>
              <a:defRPr/>
            </a:lvl1pPr>
          </a:lstStyle>
          <a:p>
            <a:pPr>
              <a:defRPr/>
            </a:pPr>
            <a:endParaRPr lang="es-MX"/>
          </a:p>
        </p:txBody>
      </p:sp>
      <p:sp>
        <p:nvSpPr>
          <p:cNvPr id="9" name="Slide Number Placeholder 5">
            <a:extLst>
              <a:ext uri="{FF2B5EF4-FFF2-40B4-BE49-F238E27FC236}">
                <a16:creationId xmlns:a16="http://schemas.microsoft.com/office/drawing/2014/main" id="{8B96B2D8-9731-D7BC-16A5-BCD3003AE581}"/>
              </a:ext>
            </a:extLst>
          </p:cNvPr>
          <p:cNvSpPr>
            <a:spLocks noGrp="1"/>
          </p:cNvSpPr>
          <p:nvPr>
            <p:ph type="sldNum" sz="quarter" idx="12"/>
          </p:nvPr>
        </p:nvSpPr>
        <p:spPr/>
        <p:txBody>
          <a:bodyPr/>
          <a:lstStyle>
            <a:lvl1pPr>
              <a:defRPr/>
            </a:lvl1pPr>
          </a:lstStyle>
          <a:p>
            <a:pPr>
              <a:defRPr/>
            </a:pPr>
            <a:fld id="{25B578D7-ECC4-488D-9B74-860862E976FC}" type="slidenum">
              <a:rPr lang="es-MX"/>
              <a:pPr>
                <a:defRPr/>
              </a:pPr>
              <a:t>‹#›</a:t>
            </a:fld>
            <a:endParaRPr lang="es-MX"/>
          </a:p>
        </p:txBody>
      </p:sp>
    </p:spTree>
    <p:extLst>
      <p:ext uri="{BB962C8B-B14F-4D97-AF65-F5344CB8AC3E}">
        <p14:creationId xmlns:p14="http://schemas.microsoft.com/office/powerpoint/2010/main" val="20321576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MX"/>
          </a:p>
        </p:txBody>
      </p:sp>
      <p:sp>
        <p:nvSpPr>
          <p:cNvPr id="3" name="Date Placeholder 3">
            <a:extLst>
              <a:ext uri="{FF2B5EF4-FFF2-40B4-BE49-F238E27FC236}">
                <a16:creationId xmlns:a16="http://schemas.microsoft.com/office/drawing/2014/main" id="{A7ED0814-9BC2-E353-D3B4-62E0328F83FB}"/>
              </a:ext>
            </a:extLst>
          </p:cNvPr>
          <p:cNvSpPr>
            <a:spLocks noGrp="1"/>
          </p:cNvSpPr>
          <p:nvPr>
            <p:ph type="dt" sz="half" idx="10"/>
          </p:nvPr>
        </p:nvSpPr>
        <p:spPr/>
        <p:txBody>
          <a:bodyPr/>
          <a:lstStyle>
            <a:lvl1pPr>
              <a:defRPr/>
            </a:lvl1pPr>
          </a:lstStyle>
          <a:p>
            <a:pPr>
              <a:defRPr/>
            </a:pPr>
            <a:fld id="{32F28297-3F39-44E3-933D-5DB7E49010F9}" type="datetimeFigureOut">
              <a:rPr lang="es-MX"/>
              <a:pPr>
                <a:defRPr/>
              </a:pPr>
              <a:t>29/11/2023</a:t>
            </a:fld>
            <a:endParaRPr lang="es-MX"/>
          </a:p>
        </p:txBody>
      </p:sp>
      <p:sp>
        <p:nvSpPr>
          <p:cNvPr id="4" name="Footer Placeholder 4">
            <a:extLst>
              <a:ext uri="{FF2B5EF4-FFF2-40B4-BE49-F238E27FC236}">
                <a16:creationId xmlns:a16="http://schemas.microsoft.com/office/drawing/2014/main" id="{CCF22848-4843-A21E-41F0-A8263496210E}"/>
              </a:ext>
            </a:extLst>
          </p:cNvPr>
          <p:cNvSpPr>
            <a:spLocks noGrp="1"/>
          </p:cNvSpPr>
          <p:nvPr>
            <p:ph type="ftr" sz="quarter" idx="11"/>
          </p:nvPr>
        </p:nvSpPr>
        <p:spPr/>
        <p:txBody>
          <a:bodyPr/>
          <a:lstStyle>
            <a:lvl1pPr>
              <a:defRPr/>
            </a:lvl1pPr>
          </a:lstStyle>
          <a:p>
            <a:pPr>
              <a:defRPr/>
            </a:pPr>
            <a:endParaRPr lang="es-MX"/>
          </a:p>
        </p:txBody>
      </p:sp>
      <p:sp>
        <p:nvSpPr>
          <p:cNvPr id="5" name="Slide Number Placeholder 5">
            <a:extLst>
              <a:ext uri="{FF2B5EF4-FFF2-40B4-BE49-F238E27FC236}">
                <a16:creationId xmlns:a16="http://schemas.microsoft.com/office/drawing/2014/main" id="{AFAD37DE-0085-B7DF-46C6-8113531C354F}"/>
              </a:ext>
            </a:extLst>
          </p:cNvPr>
          <p:cNvSpPr>
            <a:spLocks noGrp="1"/>
          </p:cNvSpPr>
          <p:nvPr>
            <p:ph type="sldNum" sz="quarter" idx="12"/>
          </p:nvPr>
        </p:nvSpPr>
        <p:spPr/>
        <p:txBody>
          <a:bodyPr/>
          <a:lstStyle>
            <a:lvl1pPr>
              <a:defRPr/>
            </a:lvl1pPr>
          </a:lstStyle>
          <a:p>
            <a:pPr>
              <a:defRPr/>
            </a:pPr>
            <a:fld id="{B4ED56B8-2B40-41DE-B553-8718ED0F9435}" type="slidenum">
              <a:rPr lang="es-MX"/>
              <a:pPr>
                <a:defRPr/>
              </a:pPr>
              <a:t>‹#›</a:t>
            </a:fld>
            <a:endParaRPr lang="es-MX"/>
          </a:p>
        </p:txBody>
      </p:sp>
    </p:spTree>
    <p:extLst>
      <p:ext uri="{BB962C8B-B14F-4D97-AF65-F5344CB8AC3E}">
        <p14:creationId xmlns:p14="http://schemas.microsoft.com/office/powerpoint/2010/main" val="34740931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5E21591C-59BC-7146-87BA-C14A7B918737}"/>
              </a:ext>
            </a:extLst>
          </p:cNvPr>
          <p:cNvSpPr>
            <a:spLocks noGrp="1"/>
          </p:cNvSpPr>
          <p:nvPr>
            <p:ph type="dt" sz="half" idx="10"/>
          </p:nvPr>
        </p:nvSpPr>
        <p:spPr/>
        <p:txBody>
          <a:bodyPr/>
          <a:lstStyle>
            <a:lvl1pPr>
              <a:defRPr/>
            </a:lvl1pPr>
          </a:lstStyle>
          <a:p>
            <a:pPr>
              <a:defRPr/>
            </a:pPr>
            <a:fld id="{C7879FC3-8DF8-42E1-851B-5D08920E9A3F}" type="datetimeFigureOut">
              <a:rPr lang="es-MX"/>
              <a:pPr>
                <a:defRPr/>
              </a:pPr>
              <a:t>29/11/2023</a:t>
            </a:fld>
            <a:endParaRPr lang="es-MX"/>
          </a:p>
        </p:txBody>
      </p:sp>
      <p:sp>
        <p:nvSpPr>
          <p:cNvPr id="3" name="Footer Placeholder 4">
            <a:extLst>
              <a:ext uri="{FF2B5EF4-FFF2-40B4-BE49-F238E27FC236}">
                <a16:creationId xmlns:a16="http://schemas.microsoft.com/office/drawing/2014/main" id="{D3D69837-2C74-13FB-506E-39A5E9C1C626}"/>
              </a:ext>
            </a:extLst>
          </p:cNvPr>
          <p:cNvSpPr>
            <a:spLocks noGrp="1"/>
          </p:cNvSpPr>
          <p:nvPr>
            <p:ph type="ftr" sz="quarter" idx="11"/>
          </p:nvPr>
        </p:nvSpPr>
        <p:spPr/>
        <p:txBody>
          <a:bodyPr/>
          <a:lstStyle>
            <a:lvl1pPr>
              <a:defRPr/>
            </a:lvl1pPr>
          </a:lstStyle>
          <a:p>
            <a:pPr>
              <a:defRPr/>
            </a:pPr>
            <a:endParaRPr lang="es-MX"/>
          </a:p>
        </p:txBody>
      </p:sp>
      <p:sp>
        <p:nvSpPr>
          <p:cNvPr id="4" name="Slide Number Placeholder 5">
            <a:extLst>
              <a:ext uri="{FF2B5EF4-FFF2-40B4-BE49-F238E27FC236}">
                <a16:creationId xmlns:a16="http://schemas.microsoft.com/office/drawing/2014/main" id="{7C29E13A-F960-6BB2-D3A5-357F68CE5754}"/>
              </a:ext>
            </a:extLst>
          </p:cNvPr>
          <p:cNvSpPr>
            <a:spLocks noGrp="1"/>
          </p:cNvSpPr>
          <p:nvPr>
            <p:ph type="sldNum" sz="quarter" idx="12"/>
          </p:nvPr>
        </p:nvSpPr>
        <p:spPr/>
        <p:txBody>
          <a:bodyPr/>
          <a:lstStyle>
            <a:lvl1pPr>
              <a:defRPr/>
            </a:lvl1pPr>
          </a:lstStyle>
          <a:p>
            <a:pPr>
              <a:defRPr/>
            </a:pPr>
            <a:fld id="{3BC53DF3-2A8C-481D-B71D-5793AA03C3A4}" type="slidenum">
              <a:rPr lang="es-MX"/>
              <a:pPr>
                <a:defRPr/>
              </a:pPr>
              <a:t>‹#›</a:t>
            </a:fld>
            <a:endParaRPr lang="es-MX"/>
          </a:p>
        </p:txBody>
      </p:sp>
    </p:spTree>
    <p:extLst>
      <p:ext uri="{BB962C8B-B14F-4D97-AF65-F5344CB8AC3E}">
        <p14:creationId xmlns:p14="http://schemas.microsoft.com/office/powerpoint/2010/main" val="3515052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MX"/>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3F73D0AF-DBA1-23D1-B3C3-2E9352926CF6}"/>
              </a:ext>
            </a:extLst>
          </p:cNvPr>
          <p:cNvSpPr>
            <a:spLocks noGrp="1"/>
          </p:cNvSpPr>
          <p:nvPr>
            <p:ph type="dt" sz="half" idx="10"/>
          </p:nvPr>
        </p:nvSpPr>
        <p:spPr/>
        <p:txBody>
          <a:bodyPr/>
          <a:lstStyle>
            <a:lvl1pPr>
              <a:defRPr/>
            </a:lvl1pPr>
          </a:lstStyle>
          <a:p>
            <a:pPr>
              <a:defRPr/>
            </a:pPr>
            <a:fld id="{19731F51-73D1-4C70-B3D4-8EE676B35DBE}" type="datetimeFigureOut">
              <a:rPr lang="es-MX"/>
              <a:pPr>
                <a:defRPr/>
              </a:pPr>
              <a:t>29/11/2023</a:t>
            </a:fld>
            <a:endParaRPr lang="es-MX"/>
          </a:p>
        </p:txBody>
      </p:sp>
      <p:sp>
        <p:nvSpPr>
          <p:cNvPr id="6" name="Footer Placeholder 4">
            <a:extLst>
              <a:ext uri="{FF2B5EF4-FFF2-40B4-BE49-F238E27FC236}">
                <a16:creationId xmlns:a16="http://schemas.microsoft.com/office/drawing/2014/main" id="{5E3A2483-0F9F-9600-2606-28886160C195}"/>
              </a:ext>
            </a:extLst>
          </p:cNvPr>
          <p:cNvSpPr>
            <a:spLocks noGrp="1"/>
          </p:cNvSpPr>
          <p:nvPr>
            <p:ph type="ftr" sz="quarter" idx="11"/>
          </p:nvPr>
        </p:nvSpPr>
        <p:spPr/>
        <p:txBody>
          <a:bodyPr/>
          <a:lstStyle>
            <a:lvl1pPr>
              <a:defRPr/>
            </a:lvl1pPr>
          </a:lstStyle>
          <a:p>
            <a:pPr>
              <a:defRPr/>
            </a:pPr>
            <a:endParaRPr lang="es-MX"/>
          </a:p>
        </p:txBody>
      </p:sp>
      <p:sp>
        <p:nvSpPr>
          <p:cNvPr id="7" name="Slide Number Placeholder 5">
            <a:extLst>
              <a:ext uri="{FF2B5EF4-FFF2-40B4-BE49-F238E27FC236}">
                <a16:creationId xmlns:a16="http://schemas.microsoft.com/office/drawing/2014/main" id="{C3FCEF02-74E5-7680-5B85-EE17FBB4E013}"/>
              </a:ext>
            </a:extLst>
          </p:cNvPr>
          <p:cNvSpPr>
            <a:spLocks noGrp="1"/>
          </p:cNvSpPr>
          <p:nvPr>
            <p:ph type="sldNum" sz="quarter" idx="12"/>
          </p:nvPr>
        </p:nvSpPr>
        <p:spPr/>
        <p:txBody>
          <a:bodyPr/>
          <a:lstStyle>
            <a:lvl1pPr>
              <a:defRPr/>
            </a:lvl1pPr>
          </a:lstStyle>
          <a:p>
            <a:pPr>
              <a:defRPr/>
            </a:pPr>
            <a:fld id="{68E683C8-003F-4D7B-9012-1DDC48139190}" type="slidenum">
              <a:rPr lang="es-MX"/>
              <a:pPr>
                <a:defRPr/>
              </a:pPr>
              <a:t>‹#›</a:t>
            </a:fld>
            <a:endParaRPr lang="es-MX"/>
          </a:p>
        </p:txBody>
      </p:sp>
    </p:spTree>
    <p:extLst>
      <p:ext uri="{BB962C8B-B14F-4D97-AF65-F5344CB8AC3E}">
        <p14:creationId xmlns:p14="http://schemas.microsoft.com/office/powerpoint/2010/main" val="869585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MX"/>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B3C3D767-56BF-D375-1F30-F5D2D94B297F}"/>
              </a:ext>
            </a:extLst>
          </p:cNvPr>
          <p:cNvSpPr>
            <a:spLocks noGrp="1"/>
          </p:cNvSpPr>
          <p:nvPr>
            <p:ph type="dt" sz="half" idx="10"/>
          </p:nvPr>
        </p:nvSpPr>
        <p:spPr/>
        <p:txBody>
          <a:bodyPr/>
          <a:lstStyle>
            <a:lvl1pPr>
              <a:defRPr/>
            </a:lvl1pPr>
          </a:lstStyle>
          <a:p>
            <a:pPr>
              <a:defRPr/>
            </a:pPr>
            <a:fld id="{71416E29-9889-43B5-B2C4-467DB59BC848}" type="datetimeFigureOut">
              <a:rPr lang="es-MX"/>
              <a:pPr>
                <a:defRPr/>
              </a:pPr>
              <a:t>29/11/2023</a:t>
            </a:fld>
            <a:endParaRPr lang="es-MX"/>
          </a:p>
        </p:txBody>
      </p:sp>
      <p:sp>
        <p:nvSpPr>
          <p:cNvPr id="5" name="Footer Placeholder 4">
            <a:extLst>
              <a:ext uri="{FF2B5EF4-FFF2-40B4-BE49-F238E27FC236}">
                <a16:creationId xmlns:a16="http://schemas.microsoft.com/office/drawing/2014/main" id="{F31FD79C-6D16-AC82-6767-88AE45270D71}"/>
              </a:ext>
            </a:extLst>
          </p:cNvPr>
          <p:cNvSpPr>
            <a:spLocks noGrp="1"/>
          </p:cNvSpPr>
          <p:nvPr>
            <p:ph type="ftr" sz="quarter" idx="11"/>
          </p:nvPr>
        </p:nvSpPr>
        <p:spPr/>
        <p:txBody>
          <a:bodyPr/>
          <a:lstStyle>
            <a:lvl1pPr>
              <a:defRPr/>
            </a:lvl1pPr>
          </a:lstStyle>
          <a:p>
            <a:pPr>
              <a:defRPr/>
            </a:pPr>
            <a:endParaRPr lang="es-MX"/>
          </a:p>
        </p:txBody>
      </p:sp>
      <p:sp>
        <p:nvSpPr>
          <p:cNvPr id="6" name="Slide Number Placeholder 5">
            <a:extLst>
              <a:ext uri="{FF2B5EF4-FFF2-40B4-BE49-F238E27FC236}">
                <a16:creationId xmlns:a16="http://schemas.microsoft.com/office/drawing/2014/main" id="{E3428A80-B0EB-66D1-10C3-054A3F1470A4}"/>
              </a:ext>
            </a:extLst>
          </p:cNvPr>
          <p:cNvSpPr>
            <a:spLocks noGrp="1"/>
          </p:cNvSpPr>
          <p:nvPr>
            <p:ph type="sldNum" sz="quarter" idx="12"/>
          </p:nvPr>
        </p:nvSpPr>
        <p:spPr/>
        <p:txBody>
          <a:bodyPr/>
          <a:lstStyle>
            <a:lvl1pPr>
              <a:defRPr/>
            </a:lvl1pPr>
          </a:lstStyle>
          <a:p>
            <a:pPr>
              <a:defRPr/>
            </a:pPr>
            <a:fld id="{3DBD76E2-A138-42F4-8F7E-9624ADB877ED}" type="slidenum">
              <a:rPr lang="es-MX"/>
              <a:pPr>
                <a:defRPr/>
              </a:pPr>
              <a:t>‹#›</a:t>
            </a:fld>
            <a:endParaRPr lang="es-MX"/>
          </a:p>
        </p:txBody>
      </p:sp>
    </p:spTree>
    <p:extLst>
      <p:ext uri="{BB962C8B-B14F-4D97-AF65-F5344CB8AC3E}">
        <p14:creationId xmlns:p14="http://schemas.microsoft.com/office/powerpoint/2010/main" val="18236324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MX"/>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MX"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B8F45A35-F1C2-6909-F3F0-531D8352A8CB}"/>
              </a:ext>
            </a:extLst>
          </p:cNvPr>
          <p:cNvSpPr>
            <a:spLocks noGrp="1"/>
          </p:cNvSpPr>
          <p:nvPr>
            <p:ph type="dt" sz="half" idx="10"/>
          </p:nvPr>
        </p:nvSpPr>
        <p:spPr/>
        <p:txBody>
          <a:bodyPr/>
          <a:lstStyle>
            <a:lvl1pPr>
              <a:defRPr/>
            </a:lvl1pPr>
          </a:lstStyle>
          <a:p>
            <a:pPr>
              <a:defRPr/>
            </a:pPr>
            <a:fld id="{76B0E22E-E7C2-4321-804F-98694559B2A3}" type="datetimeFigureOut">
              <a:rPr lang="es-MX"/>
              <a:pPr>
                <a:defRPr/>
              </a:pPr>
              <a:t>29/11/2023</a:t>
            </a:fld>
            <a:endParaRPr lang="es-MX"/>
          </a:p>
        </p:txBody>
      </p:sp>
      <p:sp>
        <p:nvSpPr>
          <p:cNvPr id="6" name="Footer Placeholder 4">
            <a:extLst>
              <a:ext uri="{FF2B5EF4-FFF2-40B4-BE49-F238E27FC236}">
                <a16:creationId xmlns:a16="http://schemas.microsoft.com/office/drawing/2014/main" id="{375660A6-69CF-B223-44EE-7FE84930169B}"/>
              </a:ext>
            </a:extLst>
          </p:cNvPr>
          <p:cNvSpPr>
            <a:spLocks noGrp="1"/>
          </p:cNvSpPr>
          <p:nvPr>
            <p:ph type="ftr" sz="quarter" idx="11"/>
          </p:nvPr>
        </p:nvSpPr>
        <p:spPr/>
        <p:txBody>
          <a:bodyPr/>
          <a:lstStyle>
            <a:lvl1pPr>
              <a:defRPr/>
            </a:lvl1pPr>
          </a:lstStyle>
          <a:p>
            <a:pPr>
              <a:defRPr/>
            </a:pPr>
            <a:endParaRPr lang="es-MX"/>
          </a:p>
        </p:txBody>
      </p:sp>
      <p:sp>
        <p:nvSpPr>
          <p:cNvPr id="7" name="Slide Number Placeholder 5">
            <a:extLst>
              <a:ext uri="{FF2B5EF4-FFF2-40B4-BE49-F238E27FC236}">
                <a16:creationId xmlns:a16="http://schemas.microsoft.com/office/drawing/2014/main" id="{B858E212-F51E-CC04-828A-5F7B34BED524}"/>
              </a:ext>
            </a:extLst>
          </p:cNvPr>
          <p:cNvSpPr>
            <a:spLocks noGrp="1"/>
          </p:cNvSpPr>
          <p:nvPr>
            <p:ph type="sldNum" sz="quarter" idx="12"/>
          </p:nvPr>
        </p:nvSpPr>
        <p:spPr/>
        <p:txBody>
          <a:bodyPr/>
          <a:lstStyle>
            <a:lvl1pPr>
              <a:defRPr/>
            </a:lvl1pPr>
          </a:lstStyle>
          <a:p>
            <a:pPr>
              <a:defRPr/>
            </a:pPr>
            <a:fld id="{05925B8F-DE22-412E-BC41-ED97EE64A947}" type="slidenum">
              <a:rPr lang="es-MX"/>
              <a:pPr>
                <a:defRPr/>
              </a:pPr>
              <a:t>‹#›</a:t>
            </a:fld>
            <a:endParaRPr lang="es-MX"/>
          </a:p>
        </p:txBody>
      </p:sp>
    </p:spTree>
    <p:extLst>
      <p:ext uri="{BB962C8B-B14F-4D97-AF65-F5344CB8AC3E}">
        <p14:creationId xmlns:p14="http://schemas.microsoft.com/office/powerpoint/2010/main" val="15563311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MX"/>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9C72C319-593E-2BFE-4BB1-592B3863DE93}"/>
              </a:ext>
            </a:extLst>
          </p:cNvPr>
          <p:cNvSpPr>
            <a:spLocks noGrp="1"/>
          </p:cNvSpPr>
          <p:nvPr>
            <p:ph type="dt" sz="half" idx="10"/>
          </p:nvPr>
        </p:nvSpPr>
        <p:spPr/>
        <p:txBody>
          <a:bodyPr/>
          <a:lstStyle>
            <a:lvl1pPr>
              <a:defRPr/>
            </a:lvl1pPr>
          </a:lstStyle>
          <a:p>
            <a:pPr>
              <a:defRPr/>
            </a:pPr>
            <a:fld id="{43D35472-9DB9-4457-B208-809F352FEBB1}" type="datetimeFigureOut">
              <a:rPr lang="es-MX"/>
              <a:pPr>
                <a:defRPr/>
              </a:pPr>
              <a:t>29/11/2023</a:t>
            </a:fld>
            <a:endParaRPr lang="es-MX"/>
          </a:p>
        </p:txBody>
      </p:sp>
      <p:sp>
        <p:nvSpPr>
          <p:cNvPr id="5" name="Footer Placeholder 4">
            <a:extLst>
              <a:ext uri="{FF2B5EF4-FFF2-40B4-BE49-F238E27FC236}">
                <a16:creationId xmlns:a16="http://schemas.microsoft.com/office/drawing/2014/main" id="{C155CD57-FA68-CDB5-7050-6AB618404987}"/>
              </a:ext>
            </a:extLst>
          </p:cNvPr>
          <p:cNvSpPr>
            <a:spLocks noGrp="1"/>
          </p:cNvSpPr>
          <p:nvPr>
            <p:ph type="ftr" sz="quarter" idx="11"/>
          </p:nvPr>
        </p:nvSpPr>
        <p:spPr/>
        <p:txBody>
          <a:bodyPr/>
          <a:lstStyle>
            <a:lvl1pPr>
              <a:defRPr/>
            </a:lvl1pPr>
          </a:lstStyle>
          <a:p>
            <a:pPr>
              <a:defRPr/>
            </a:pPr>
            <a:endParaRPr lang="es-MX"/>
          </a:p>
        </p:txBody>
      </p:sp>
      <p:sp>
        <p:nvSpPr>
          <p:cNvPr id="6" name="Slide Number Placeholder 5">
            <a:extLst>
              <a:ext uri="{FF2B5EF4-FFF2-40B4-BE49-F238E27FC236}">
                <a16:creationId xmlns:a16="http://schemas.microsoft.com/office/drawing/2014/main" id="{F1AA94B7-3E39-F821-D5BD-EECD36332410}"/>
              </a:ext>
            </a:extLst>
          </p:cNvPr>
          <p:cNvSpPr>
            <a:spLocks noGrp="1"/>
          </p:cNvSpPr>
          <p:nvPr>
            <p:ph type="sldNum" sz="quarter" idx="12"/>
          </p:nvPr>
        </p:nvSpPr>
        <p:spPr/>
        <p:txBody>
          <a:bodyPr/>
          <a:lstStyle>
            <a:lvl1pPr>
              <a:defRPr/>
            </a:lvl1pPr>
          </a:lstStyle>
          <a:p>
            <a:pPr>
              <a:defRPr/>
            </a:pPr>
            <a:fld id="{B1EEC7F9-7C00-4D76-938C-0B03A2F2599E}" type="slidenum">
              <a:rPr lang="es-MX"/>
              <a:pPr>
                <a:defRPr/>
              </a:pPr>
              <a:t>‹#›</a:t>
            </a:fld>
            <a:endParaRPr lang="es-MX"/>
          </a:p>
        </p:txBody>
      </p:sp>
    </p:spTree>
    <p:extLst>
      <p:ext uri="{BB962C8B-B14F-4D97-AF65-F5344CB8AC3E}">
        <p14:creationId xmlns:p14="http://schemas.microsoft.com/office/powerpoint/2010/main" val="32438756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s-MX"/>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21D3FC5F-3021-A45E-7CC1-B7A673EFCBFA}"/>
              </a:ext>
            </a:extLst>
          </p:cNvPr>
          <p:cNvSpPr>
            <a:spLocks noGrp="1"/>
          </p:cNvSpPr>
          <p:nvPr>
            <p:ph type="dt" sz="half" idx="10"/>
          </p:nvPr>
        </p:nvSpPr>
        <p:spPr/>
        <p:txBody>
          <a:bodyPr/>
          <a:lstStyle>
            <a:lvl1pPr>
              <a:defRPr/>
            </a:lvl1pPr>
          </a:lstStyle>
          <a:p>
            <a:pPr>
              <a:defRPr/>
            </a:pPr>
            <a:fld id="{7019FC30-0882-4888-99D6-2FA26C32B03A}" type="datetimeFigureOut">
              <a:rPr lang="es-MX"/>
              <a:pPr>
                <a:defRPr/>
              </a:pPr>
              <a:t>29/11/2023</a:t>
            </a:fld>
            <a:endParaRPr lang="es-MX"/>
          </a:p>
        </p:txBody>
      </p:sp>
      <p:sp>
        <p:nvSpPr>
          <p:cNvPr id="5" name="Footer Placeholder 4">
            <a:extLst>
              <a:ext uri="{FF2B5EF4-FFF2-40B4-BE49-F238E27FC236}">
                <a16:creationId xmlns:a16="http://schemas.microsoft.com/office/drawing/2014/main" id="{03FA9499-2050-7301-7CF0-44679A5F4958}"/>
              </a:ext>
            </a:extLst>
          </p:cNvPr>
          <p:cNvSpPr>
            <a:spLocks noGrp="1"/>
          </p:cNvSpPr>
          <p:nvPr>
            <p:ph type="ftr" sz="quarter" idx="11"/>
          </p:nvPr>
        </p:nvSpPr>
        <p:spPr/>
        <p:txBody>
          <a:bodyPr/>
          <a:lstStyle>
            <a:lvl1pPr>
              <a:defRPr/>
            </a:lvl1pPr>
          </a:lstStyle>
          <a:p>
            <a:pPr>
              <a:defRPr/>
            </a:pPr>
            <a:endParaRPr lang="es-MX"/>
          </a:p>
        </p:txBody>
      </p:sp>
      <p:sp>
        <p:nvSpPr>
          <p:cNvPr id="6" name="Slide Number Placeholder 5">
            <a:extLst>
              <a:ext uri="{FF2B5EF4-FFF2-40B4-BE49-F238E27FC236}">
                <a16:creationId xmlns:a16="http://schemas.microsoft.com/office/drawing/2014/main" id="{D97B4BC0-BB6F-C719-3C01-27B5BF6B3A4E}"/>
              </a:ext>
            </a:extLst>
          </p:cNvPr>
          <p:cNvSpPr>
            <a:spLocks noGrp="1"/>
          </p:cNvSpPr>
          <p:nvPr>
            <p:ph type="sldNum" sz="quarter" idx="12"/>
          </p:nvPr>
        </p:nvSpPr>
        <p:spPr/>
        <p:txBody>
          <a:bodyPr/>
          <a:lstStyle>
            <a:lvl1pPr>
              <a:defRPr/>
            </a:lvl1pPr>
          </a:lstStyle>
          <a:p>
            <a:pPr>
              <a:defRPr/>
            </a:pPr>
            <a:fld id="{B9869267-65B0-4A0D-9677-1504C3F75623}" type="slidenum">
              <a:rPr lang="es-MX"/>
              <a:pPr>
                <a:defRPr/>
              </a:pPr>
              <a:t>‹#›</a:t>
            </a:fld>
            <a:endParaRPr lang="es-MX"/>
          </a:p>
        </p:txBody>
      </p:sp>
    </p:spTree>
    <p:extLst>
      <p:ext uri="{BB962C8B-B14F-4D97-AF65-F5344CB8AC3E}">
        <p14:creationId xmlns:p14="http://schemas.microsoft.com/office/powerpoint/2010/main" val="13487321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MX"/>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s-MX"/>
          </a:p>
        </p:txBody>
      </p:sp>
      <p:sp>
        <p:nvSpPr>
          <p:cNvPr id="4" name="Date Placeholder 3">
            <a:extLst>
              <a:ext uri="{FF2B5EF4-FFF2-40B4-BE49-F238E27FC236}">
                <a16:creationId xmlns:a16="http://schemas.microsoft.com/office/drawing/2014/main" id="{3DAEE8EA-9A1A-76E8-D565-0E19D55673B7}"/>
              </a:ext>
            </a:extLst>
          </p:cNvPr>
          <p:cNvSpPr>
            <a:spLocks noGrp="1"/>
          </p:cNvSpPr>
          <p:nvPr>
            <p:ph type="dt" sz="half" idx="10"/>
          </p:nvPr>
        </p:nvSpPr>
        <p:spPr/>
        <p:txBody>
          <a:bodyPr/>
          <a:lstStyle>
            <a:lvl1pPr>
              <a:defRPr/>
            </a:lvl1pPr>
          </a:lstStyle>
          <a:p>
            <a:pPr>
              <a:defRPr/>
            </a:pPr>
            <a:fld id="{240B7DA3-38FE-4FCB-8B75-499491157230}" type="datetimeFigureOut">
              <a:rPr lang="es-MX"/>
              <a:pPr>
                <a:defRPr/>
              </a:pPr>
              <a:t>29/11/2023</a:t>
            </a:fld>
            <a:endParaRPr lang="es-MX"/>
          </a:p>
        </p:txBody>
      </p:sp>
      <p:sp>
        <p:nvSpPr>
          <p:cNvPr id="5" name="Footer Placeholder 4">
            <a:extLst>
              <a:ext uri="{FF2B5EF4-FFF2-40B4-BE49-F238E27FC236}">
                <a16:creationId xmlns:a16="http://schemas.microsoft.com/office/drawing/2014/main" id="{55B3220B-92E3-59BB-5765-BC296189B0F8}"/>
              </a:ext>
            </a:extLst>
          </p:cNvPr>
          <p:cNvSpPr>
            <a:spLocks noGrp="1"/>
          </p:cNvSpPr>
          <p:nvPr>
            <p:ph type="ftr" sz="quarter" idx="11"/>
          </p:nvPr>
        </p:nvSpPr>
        <p:spPr/>
        <p:txBody>
          <a:bodyPr/>
          <a:lstStyle>
            <a:lvl1pPr>
              <a:defRPr/>
            </a:lvl1pPr>
          </a:lstStyle>
          <a:p>
            <a:pPr>
              <a:defRPr/>
            </a:pPr>
            <a:endParaRPr lang="es-MX"/>
          </a:p>
        </p:txBody>
      </p:sp>
      <p:sp>
        <p:nvSpPr>
          <p:cNvPr id="6" name="Slide Number Placeholder 5">
            <a:extLst>
              <a:ext uri="{FF2B5EF4-FFF2-40B4-BE49-F238E27FC236}">
                <a16:creationId xmlns:a16="http://schemas.microsoft.com/office/drawing/2014/main" id="{BA27CFD8-3919-FD47-41B7-8D4C13466546}"/>
              </a:ext>
            </a:extLst>
          </p:cNvPr>
          <p:cNvSpPr>
            <a:spLocks noGrp="1"/>
          </p:cNvSpPr>
          <p:nvPr>
            <p:ph type="sldNum" sz="quarter" idx="12"/>
          </p:nvPr>
        </p:nvSpPr>
        <p:spPr/>
        <p:txBody>
          <a:bodyPr/>
          <a:lstStyle>
            <a:lvl1pPr>
              <a:defRPr/>
            </a:lvl1pPr>
          </a:lstStyle>
          <a:p>
            <a:pPr>
              <a:defRPr/>
            </a:pPr>
            <a:fld id="{7B459247-B6D2-4B40-9612-700A6B4C85B7}" type="slidenum">
              <a:rPr lang="es-MX"/>
              <a:pPr>
                <a:defRPr/>
              </a:pPr>
              <a:t>‹#›</a:t>
            </a:fld>
            <a:endParaRPr lang="es-MX"/>
          </a:p>
        </p:txBody>
      </p:sp>
    </p:spTree>
    <p:extLst>
      <p:ext uri="{BB962C8B-B14F-4D97-AF65-F5344CB8AC3E}">
        <p14:creationId xmlns:p14="http://schemas.microsoft.com/office/powerpoint/2010/main" val="16173656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MX"/>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713B86CF-D74F-37F4-A9B4-0C79EE6F6EA7}"/>
              </a:ext>
            </a:extLst>
          </p:cNvPr>
          <p:cNvSpPr>
            <a:spLocks noGrp="1"/>
          </p:cNvSpPr>
          <p:nvPr>
            <p:ph type="dt" sz="half" idx="10"/>
          </p:nvPr>
        </p:nvSpPr>
        <p:spPr/>
        <p:txBody>
          <a:bodyPr/>
          <a:lstStyle>
            <a:lvl1pPr>
              <a:defRPr/>
            </a:lvl1pPr>
          </a:lstStyle>
          <a:p>
            <a:pPr>
              <a:defRPr/>
            </a:pPr>
            <a:fld id="{268B5171-6C74-42A7-8563-49BC0FC7582A}" type="datetimeFigureOut">
              <a:rPr lang="es-MX"/>
              <a:pPr>
                <a:defRPr/>
              </a:pPr>
              <a:t>29/11/2023</a:t>
            </a:fld>
            <a:endParaRPr lang="es-MX"/>
          </a:p>
        </p:txBody>
      </p:sp>
      <p:sp>
        <p:nvSpPr>
          <p:cNvPr id="5" name="Footer Placeholder 4">
            <a:extLst>
              <a:ext uri="{FF2B5EF4-FFF2-40B4-BE49-F238E27FC236}">
                <a16:creationId xmlns:a16="http://schemas.microsoft.com/office/drawing/2014/main" id="{8EBE7056-D620-602B-B643-FB1FB4C952D6}"/>
              </a:ext>
            </a:extLst>
          </p:cNvPr>
          <p:cNvSpPr>
            <a:spLocks noGrp="1"/>
          </p:cNvSpPr>
          <p:nvPr>
            <p:ph type="ftr" sz="quarter" idx="11"/>
          </p:nvPr>
        </p:nvSpPr>
        <p:spPr/>
        <p:txBody>
          <a:bodyPr/>
          <a:lstStyle>
            <a:lvl1pPr>
              <a:defRPr/>
            </a:lvl1pPr>
          </a:lstStyle>
          <a:p>
            <a:pPr>
              <a:defRPr/>
            </a:pPr>
            <a:endParaRPr lang="es-MX"/>
          </a:p>
        </p:txBody>
      </p:sp>
      <p:sp>
        <p:nvSpPr>
          <p:cNvPr id="6" name="Slide Number Placeholder 5">
            <a:extLst>
              <a:ext uri="{FF2B5EF4-FFF2-40B4-BE49-F238E27FC236}">
                <a16:creationId xmlns:a16="http://schemas.microsoft.com/office/drawing/2014/main" id="{91AD9B55-957E-5F3F-954F-6C756560485E}"/>
              </a:ext>
            </a:extLst>
          </p:cNvPr>
          <p:cNvSpPr>
            <a:spLocks noGrp="1"/>
          </p:cNvSpPr>
          <p:nvPr>
            <p:ph type="sldNum" sz="quarter" idx="12"/>
          </p:nvPr>
        </p:nvSpPr>
        <p:spPr/>
        <p:txBody>
          <a:bodyPr/>
          <a:lstStyle>
            <a:lvl1pPr>
              <a:defRPr/>
            </a:lvl1pPr>
          </a:lstStyle>
          <a:p>
            <a:pPr>
              <a:defRPr/>
            </a:pPr>
            <a:fld id="{9EA73961-02C7-4F27-A4E8-118F21616273}" type="slidenum">
              <a:rPr lang="es-MX"/>
              <a:pPr>
                <a:defRPr/>
              </a:pPr>
              <a:t>‹#›</a:t>
            </a:fld>
            <a:endParaRPr lang="es-MX"/>
          </a:p>
        </p:txBody>
      </p:sp>
    </p:spTree>
    <p:extLst>
      <p:ext uri="{BB962C8B-B14F-4D97-AF65-F5344CB8AC3E}">
        <p14:creationId xmlns:p14="http://schemas.microsoft.com/office/powerpoint/2010/main" val="16770709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6000"/>
            </a:lvl1pPr>
          </a:lstStyle>
          <a:p>
            <a:r>
              <a:rPr lang="en-US"/>
              <a:t>Click to edit Master title style</a:t>
            </a:r>
            <a:endParaRPr lang="es-MX"/>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223" indent="0">
              <a:buNone/>
              <a:defRPr sz="2000">
                <a:solidFill>
                  <a:schemeClr val="tx1">
                    <a:tint val="75000"/>
                  </a:schemeClr>
                </a:solidFill>
              </a:defRPr>
            </a:lvl2pPr>
            <a:lvl3pPr marL="914446" indent="0">
              <a:buNone/>
              <a:defRPr sz="1800">
                <a:solidFill>
                  <a:schemeClr val="tx1">
                    <a:tint val="75000"/>
                  </a:schemeClr>
                </a:solidFill>
              </a:defRPr>
            </a:lvl3pPr>
            <a:lvl4pPr marL="1371669" indent="0">
              <a:buNone/>
              <a:defRPr sz="1600">
                <a:solidFill>
                  <a:schemeClr val="tx1">
                    <a:tint val="75000"/>
                  </a:schemeClr>
                </a:solidFill>
              </a:defRPr>
            </a:lvl4pPr>
            <a:lvl5pPr marL="1828891" indent="0">
              <a:buNone/>
              <a:defRPr sz="1600">
                <a:solidFill>
                  <a:schemeClr val="tx1">
                    <a:tint val="75000"/>
                  </a:schemeClr>
                </a:solidFill>
              </a:defRPr>
            </a:lvl5pPr>
            <a:lvl6pPr marL="2286114" indent="0">
              <a:buNone/>
              <a:defRPr sz="1600">
                <a:solidFill>
                  <a:schemeClr val="tx1">
                    <a:tint val="75000"/>
                  </a:schemeClr>
                </a:solidFill>
              </a:defRPr>
            </a:lvl6pPr>
            <a:lvl7pPr marL="2743337" indent="0">
              <a:buNone/>
              <a:defRPr sz="1600">
                <a:solidFill>
                  <a:schemeClr val="tx1">
                    <a:tint val="75000"/>
                  </a:schemeClr>
                </a:solidFill>
              </a:defRPr>
            </a:lvl7pPr>
            <a:lvl8pPr marL="3200560" indent="0">
              <a:buNone/>
              <a:defRPr sz="1600">
                <a:solidFill>
                  <a:schemeClr val="tx1">
                    <a:tint val="75000"/>
                  </a:schemeClr>
                </a:solidFill>
              </a:defRPr>
            </a:lvl8pPr>
            <a:lvl9pPr marL="3657783"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33A7F2-B668-524D-15E1-0C4CDCA1351E}"/>
              </a:ext>
            </a:extLst>
          </p:cNvPr>
          <p:cNvSpPr>
            <a:spLocks noGrp="1"/>
          </p:cNvSpPr>
          <p:nvPr>
            <p:ph type="dt" sz="half" idx="10"/>
          </p:nvPr>
        </p:nvSpPr>
        <p:spPr/>
        <p:txBody>
          <a:bodyPr/>
          <a:lstStyle>
            <a:lvl1pPr>
              <a:defRPr/>
            </a:lvl1pPr>
          </a:lstStyle>
          <a:p>
            <a:pPr>
              <a:defRPr/>
            </a:pPr>
            <a:fld id="{4E6F232E-C9DE-4AD7-84BF-3B292D386790}" type="datetimeFigureOut">
              <a:rPr lang="es-MX"/>
              <a:pPr>
                <a:defRPr/>
              </a:pPr>
              <a:t>29/11/2023</a:t>
            </a:fld>
            <a:endParaRPr lang="es-MX"/>
          </a:p>
        </p:txBody>
      </p:sp>
      <p:sp>
        <p:nvSpPr>
          <p:cNvPr id="5" name="Footer Placeholder 4">
            <a:extLst>
              <a:ext uri="{FF2B5EF4-FFF2-40B4-BE49-F238E27FC236}">
                <a16:creationId xmlns:a16="http://schemas.microsoft.com/office/drawing/2014/main" id="{D73BFDD8-CD98-842D-6692-14DABF07D8DF}"/>
              </a:ext>
            </a:extLst>
          </p:cNvPr>
          <p:cNvSpPr>
            <a:spLocks noGrp="1"/>
          </p:cNvSpPr>
          <p:nvPr>
            <p:ph type="ftr" sz="quarter" idx="11"/>
          </p:nvPr>
        </p:nvSpPr>
        <p:spPr/>
        <p:txBody>
          <a:bodyPr/>
          <a:lstStyle>
            <a:lvl1pPr>
              <a:defRPr/>
            </a:lvl1pPr>
          </a:lstStyle>
          <a:p>
            <a:pPr>
              <a:defRPr/>
            </a:pPr>
            <a:endParaRPr lang="es-MX"/>
          </a:p>
        </p:txBody>
      </p:sp>
      <p:sp>
        <p:nvSpPr>
          <p:cNvPr id="6" name="Slide Number Placeholder 5">
            <a:extLst>
              <a:ext uri="{FF2B5EF4-FFF2-40B4-BE49-F238E27FC236}">
                <a16:creationId xmlns:a16="http://schemas.microsoft.com/office/drawing/2014/main" id="{4AD754E2-0061-C15A-7454-C9772A5438D9}"/>
              </a:ext>
            </a:extLst>
          </p:cNvPr>
          <p:cNvSpPr>
            <a:spLocks noGrp="1"/>
          </p:cNvSpPr>
          <p:nvPr>
            <p:ph type="sldNum" sz="quarter" idx="12"/>
          </p:nvPr>
        </p:nvSpPr>
        <p:spPr/>
        <p:txBody>
          <a:bodyPr/>
          <a:lstStyle>
            <a:lvl1pPr>
              <a:defRPr/>
            </a:lvl1pPr>
          </a:lstStyle>
          <a:p>
            <a:pPr>
              <a:defRPr/>
            </a:pPr>
            <a:fld id="{2A33F036-E227-4293-A4AB-7166AA86F010}" type="slidenum">
              <a:rPr lang="es-MX"/>
              <a:pPr>
                <a:defRPr/>
              </a:pPr>
              <a:t>‹#›</a:t>
            </a:fld>
            <a:endParaRPr lang="es-MX"/>
          </a:p>
        </p:txBody>
      </p:sp>
    </p:spTree>
    <p:extLst>
      <p:ext uri="{BB962C8B-B14F-4D97-AF65-F5344CB8AC3E}">
        <p14:creationId xmlns:p14="http://schemas.microsoft.com/office/powerpoint/2010/main" val="27242886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MX"/>
          </a:p>
        </p:txBody>
      </p:sp>
      <p:sp>
        <p:nvSpPr>
          <p:cNvPr id="3" name="Content Placeholder 2"/>
          <p:cNvSpPr>
            <a:spLocks noGrp="1"/>
          </p:cNvSpPr>
          <p:nvPr>
            <p:ph sz="half" idx="1"/>
          </p:nvPr>
        </p:nvSpPr>
        <p:spPr>
          <a:xfrm>
            <a:off x="838200" y="1825626"/>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Content Placeholder 3"/>
          <p:cNvSpPr>
            <a:spLocks noGrp="1"/>
          </p:cNvSpPr>
          <p:nvPr>
            <p:ph sz="half" idx="2"/>
          </p:nvPr>
        </p:nvSpPr>
        <p:spPr>
          <a:xfrm>
            <a:off x="6172200" y="1825626"/>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5" name="Date Placeholder 3">
            <a:extLst>
              <a:ext uri="{FF2B5EF4-FFF2-40B4-BE49-F238E27FC236}">
                <a16:creationId xmlns:a16="http://schemas.microsoft.com/office/drawing/2014/main" id="{0FC6E695-CF30-669E-4AC6-6199069247A7}"/>
              </a:ext>
            </a:extLst>
          </p:cNvPr>
          <p:cNvSpPr>
            <a:spLocks noGrp="1"/>
          </p:cNvSpPr>
          <p:nvPr>
            <p:ph type="dt" sz="half" idx="10"/>
          </p:nvPr>
        </p:nvSpPr>
        <p:spPr/>
        <p:txBody>
          <a:bodyPr/>
          <a:lstStyle>
            <a:lvl1pPr>
              <a:defRPr/>
            </a:lvl1pPr>
          </a:lstStyle>
          <a:p>
            <a:pPr>
              <a:defRPr/>
            </a:pPr>
            <a:fld id="{9B3C2305-8643-4F20-A7A5-C0C858C09203}" type="datetimeFigureOut">
              <a:rPr lang="es-MX"/>
              <a:pPr>
                <a:defRPr/>
              </a:pPr>
              <a:t>29/11/2023</a:t>
            </a:fld>
            <a:endParaRPr lang="es-MX"/>
          </a:p>
        </p:txBody>
      </p:sp>
      <p:sp>
        <p:nvSpPr>
          <p:cNvPr id="6" name="Footer Placeholder 4">
            <a:extLst>
              <a:ext uri="{FF2B5EF4-FFF2-40B4-BE49-F238E27FC236}">
                <a16:creationId xmlns:a16="http://schemas.microsoft.com/office/drawing/2014/main" id="{4D4DF390-CF1A-99DF-ECDD-A87A1C2DCA2A}"/>
              </a:ext>
            </a:extLst>
          </p:cNvPr>
          <p:cNvSpPr>
            <a:spLocks noGrp="1"/>
          </p:cNvSpPr>
          <p:nvPr>
            <p:ph type="ftr" sz="quarter" idx="11"/>
          </p:nvPr>
        </p:nvSpPr>
        <p:spPr/>
        <p:txBody>
          <a:bodyPr/>
          <a:lstStyle>
            <a:lvl1pPr>
              <a:defRPr/>
            </a:lvl1pPr>
          </a:lstStyle>
          <a:p>
            <a:pPr>
              <a:defRPr/>
            </a:pPr>
            <a:endParaRPr lang="es-MX"/>
          </a:p>
        </p:txBody>
      </p:sp>
      <p:sp>
        <p:nvSpPr>
          <p:cNvPr id="7" name="Slide Number Placeholder 5">
            <a:extLst>
              <a:ext uri="{FF2B5EF4-FFF2-40B4-BE49-F238E27FC236}">
                <a16:creationId xmlns:a16="http://schemas.microsoft.com/office/drawing/2014/main" id="{9378EA46-8D07-B1A6-2266-17C9E5D7B629}"/>
              </a:ext>
            </a:extLst>
          </p:cNvPr>
          <p:cNvSpPr>
            <a:spLocks noGrp="1"/>
          </p:cNvSpPr>
          <p:nvPr>
            <p:ph type="sldNum" sz="quarter" idx="12"/>
          </p:nvPr>
        </p:nvSpPr>
        <p:spPr/>
        <p:txBody>
          <a:bodyPr/>
          <a:lstStyle>
            <a:lvl1pPr>
              <a:defRPr/>
            </a:lvl1pPr>
          </a:lstStyle>
          <a:p>
            <a:pPr>
              <a:defRPr/>
            </a:pPr>
            <a:fld id="{CC5903ED-D9F9-47CB-9F13-080023589EA1}" type="slidenum">
              <a:rPr lang="es-MX"/>
              <a:pPr>
                <a:defRPr/>
              </a:pPr>
              <a:t>‹#›</a:t>
            </a:fld>
            <a:endParaRPr lang="es-MX"/>
          </a:p>
        </p:txBody>
      </p:sp>
    </p:spTree>
    <p:extLst>
      <p:ext uri="{BB962C8B-B14F-4D97-AF65-F5344CB8AC3E}">
        <p14:creationId xmlns:p14="http://schemas.microsoft.com/office/powerpoint/2010/main" val="26922328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es-MX"/>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23" indent="0">
              <a:buNone/>
              <a:defRPr sz="2000" b="1"/>
            </a:lvl2pPr>
            <a:lvl3pPr marL="914446" indent="0">
              <a:buNone/>
              <a:defRPr sz="1800" b="1"/>
            </a:lvl3pPr>
            <a:lvl4pPr marL="1371669" indent="0">
              <a:buNone/>
              <a:defRPr sz="1600" b="1"/>
            </a:lvl4pPr>
            <a:lvl5pPr marL="1828891" indent="0">
              <a:buNone/>
              <a:defRPr sz="1600" b="1"/>
            </a:lvl5pPr>
            <a:lvl6pPr marL="2286114" indent="0">
              <a:buNone/>
              <a:defRPr sz="1600" b="1"/>
            </a:lvl6pPr>
            <a:lvl7pPr marL="2743337" indent="0">
              <a:buNone/>
              <a:defRPr sz="1600" b="1"/>
            </a:lvl7pPr>
            <a:lvl8pPr marL="3200560" indent="0">
              <a:buNone/>
              <a:defRPr sz="1600" b="1"/>
            </a:lvl8pPr>
            <a:lvl9pPr marL="3657783"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23" indent="0">
              <a:buNone/>
              <a:defRPr sz="2000" b="1"/>
            </a:lvl2pPr>
            <a:lvl3pPr marL="914446" indent="0">
              <a:buNone/>
              <a:defRPr sz="1800" b="1"/>
            </a:lvl3pPr>
            <a:lvl4pPr marL="1371669" indent="0">
              <a:buNone/>
              <a:defRPr sz="1600" b="1"/>
            </a:lvl4pPr>
            <a:lvl5pPr marL="1828891" indent="0">
              <a:buNone/>
              <a:defRPr sz="1600" b="1"/>
            </a:lvl5pPr>
            <a:lvl6pPr marL="2286114" indent="0">
              <a:buNone/>
              <a:defRPr sz="1600" b="1"/>
            </a:lvl6pPr>
            <a:lvl7pPr marL="2743337" indent="0">
              <a:buNone/>
              <a:defRPr sz="1600" b="1"/>
            </a:lvl7pPr>
            <a:lvl8pPr marL="3200560" indent="0">
              <a:buNone/>
              <a:defRPr sz="1600" b="1"/>
            </a:lvl8pPr>
            <a:lvl9pPr marL="365778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7" name="Date Placeholder 3">
            <a:extLst>
              <a:ext uri="{FF2B5EF4-FFF2-40B4-BE49-F238E27FC236}">
                <a16:creationId xmlns:a16="http://schemas.microsoft.com/office/drawing/2014/main" id="{05C19A62-5B33-96E8-9CC6-FE27B9B0CACB}"/>
              </a:ext>
            </a:extLst>
          </p:cNvPr>
          <p:cNvSpPr>
            <a:spLocks noGrp="1"/>
          </p:cNvSpPr>
          <p:nvPr>
            <p:ph type="dt" sz="half" idx="10"/>
          </p:nvPr>
        </p:nvSpPr>
        <p:spPr/>
        <p:txBody>
          <a:bodyPr/>
          <a:lstStyle>
            <a:lvl1pPr>
              <a:defRPr/>
            </a:lvl1pPr>
          </a:lstStyle>
          <a:p>
            <a:pPr>
              <a:defRPr/>
            </a:pPr>
            <a:fld id="{709C9C31-7901-46CF-8AC8-C6F11DAE4EE2}" type="datetimeFigureOut">
              <a:rPr lang="es-MX"/>
              <a:pPr>
                <a:defRPr/>
              </a:pPr>
              <a:t>29/11/2023</a:t>
            </a:fld>
            <a:endParaRPr lang="es-MX"/>
          </a:p>
        </p:txBody>
      </p:sp>
      <p:sp>
        <p:nvSpPr>
          <p:cNvPr id="8" name="Footer Placeholder 4">
            <a:extLst>
              <a:ext uri="{FF2B5EF4-FFF2-40B4-BE49-F238E27FC236}">
                <a16:creationId xmlns:a16="http://schemas.microsoft.com/office/drawing/2014/main" id="{E4E3E22C-2B30-A08A-4EA6-A52C511C75A2}"/>
              </a:ext>
            </a:extLst>
          </p:cNvPr>
          <p:cNvSpPr>
            <a:spLocks noGrp="1"/>
          </p:cNvSpPr>
          <p:nvPr>
            <p:ph type="ftr" sz="quarter" idx="11"/>
          </p:nvPr>
        </p:nvSpPr>
        <p:spPr/>
        <p:txBody>
          <a:bodyPr/>
          <a:lstStyle>
            <a:lvl1pPr>
              <a:defRPr/>
            </a:lvl1pPr>
          </a:lstStyle>
          <a:p>
            <a:pPr>
              <a:defRPr/>
            </a:pPr>
            <a:endParaRPr lang="es-MX"/>
          </a:p>
        </p:txBody>
      </p:sp>
      <p:sp>
        <p:nvSpPr>
          <p:cNvPr id="9" name="Slide Number Placeholder 5">
            <a:extLst>
              <a:ext uri="{FF2B5EF4-FFF2-40B4-BE49-F238E27FC236}">
                <a16:creationId xmlns:a16="http://schemas.microsoft.com/office/drawing/2014/main" id="{24B94731-BD8B-FD7F-D70A-85B5DD11F97D}"/>
              </a:ext>
            </a:extLst>
          </p:cNvPr>
          <p:cNvSpPr>
            <a:spLocks noGrp="1"/>
          </p:cNvSpPr>
          <p:nvPr>
            <p:ph type="sldNum" sz="quarter" idx="12"/>
          </p:nvPr>
        </p:nvSpPr>
        <p:spPr/>
        <p:txBody>
          <a:bodyPr/>
          <a:lstStyle>
            <a:lvl1pPr>
              <a:defRPr/>
            </a:lvl1pPr>
          </a:lstStyle>
          <a:p>
            <a:pPr>
              <a:defRPr/>
            </a:pPr>
            <a:fld id="{08DD54AF-EA0E-4F82-8B70-CEBFAB9BE375}" type="slidenum">
              <a:rPr lang="es-MX"/>
              <a:pPr>
                <a:defRPr/>
              </a:pPr>
              <a:t>‹#›</a:t>
            </a:fld>
            <a:endParaRPr lang="es-MX"/>
          </a:p>
        </p:txBody>
      </p:sp>
    </p:spTree>
    <p:extLst>
      <p:ext uri="{BB962C8B-B14F-4D97-AF65-F5344CB8AC3E}">
        <p14:creationId xmlns:p14="http://schemas.microsoft.com/office/powerpoint/2010/main" val="6511226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MX"/>
          </a:p>
        </p:txBody>
      </p:sp>
      <p:sp>
        <p:nvSpPr>
          <p:cNvPr id="3" name="Date Placeholder 3">
            <a:extLst>
              <a:ext uri="{FF2B5EF4-FFF2-40B4-BE49-F238E27FC236}">
                <a16:creationId xmlns:a16="http://schemas.microsoft.com/office/drawing/2014/main" id="{6297C18A-6C2D-01BE-785F-94A7393A8A25}"/>
              </a:ext>
            </a:extLst>
          </p:cNvPr>
          <p:cNvSpPr>
            <a:spLocks noGrp="1"/>
          </p:cNvSpPr>
          <p:nvPr>
            <p:ph type="dt" sz="half" idx="10"/>
          </p:nvPr>
        </p:nvSpPr>
        <p:spPr/>
        <p:txBody>
          <a:bodyPr/>
          <a:lstStyle>
            <a:lvl1pPr>
              <a:defRPr/>
            </a:lvl1pPr>
          </a:lstStyle>
          <a:p>
            <a:pPr>
              <a:defRPr/>
            </a:pPr>
            <a:fld id="{ADC35B3C-70A9-40A9-B57F-F0009D0D3011}" type="datetimeFigureOut">
              <a:rPr lang="es-MX"/>
              <a:pPr>
                <a:defRPr/>
              </a:pPr>
              <a:t>29/11/2023</a:t>
            </a:fld>
            <a:endParaRPr lang="es-MX"/>
          </a:p>
        </p:txBody>
      </p:sp>
      <p:sp>
        <p:nvSpPr>
          <p:cNvPr id="4" name="Footer Placeholder 4">
            <a:extLst>
              <a:ext uri="{FF2B5EF4-FFF2-40B4-BE49-F238E27FC236}">
                <a16:creationId xmlns:a16="http://schemas.microsoft.com/office/drawing/2014/main" id="{324EB85C-8BB6-5C65-4821-F433B070E5B4}"/>
              </a:ext>
            </a:extLst>
          </p:cNvPr>
          <p:cNvSpPr>
            <a:spLocks noGrp="1"/>
          </p:cNvSpPr>
          <p:nvPr>
            <p:ph type="ftr" sz="quarter" idx="11"/>
          </p:nvPr>
        </p:nvSpPr>
        <p:spPr/>
        <p:txBody>
          <a:bodyPr/>
          <a:lstStyle>
            <a:lvl1pPr>
              <a:defRPr/>
            </a:lvl1pPr>
          </a:lstStyle>
          <a:p>
            <a:pPr>
              <a:defRPr/>
            </a:pPr>
            <a:endParaRPr lang="es-MX"/>
          </a:p>
        </p:txBody>
      </p:sp>
      <p:sp>
        <p:nvSpPr>
          <p:cNvPr id="5" name="Slide Number Placeholder 5">
            <a:extLst>
              <a:ext uri="{FF2B5EF4-FFF2-40B4-BE49-F238E27FC236}">
                <a16:creationId xmlns:a16="http://schemas.microsoft.com/office/drawing/2014/main" id="{AF38AE5B-09E7-F202-6189-8601EC1A2EB4}"/>
              </a:ext>
            </a:extLst>
          </p:cNvPr>
          <p:cNvSpPr>
            <a:spLocks noGrp="1"/>
          </p:cNvSpPr>
          <p:nvPr>
            <p:ph type="sldNum" sz="quarter" idx="12"/>
          </p:nvPr>
        </p:nvSpPr>
        <p:spPr/>
        <p:txBody>
          <a:bodyPr/>
          <a:lstStyle>
            <a:lvl1pPr>
              <a:defRPr/>
            </a:lvl1pPr>
          </a:lstStyle>
          <a:p>
            <a:pPr>
              <a:defRPr/>
            </a:pPr>
            <a:fld id="{80ADA10C-150C-4B26-818C-C883EB6C09AF}" type="slidenum">
              <a:rPr lang="es-MX"/>
              <a:pPr>
                <a:defRPr/>
              </a:pPr>
              <a:t>‹#›</a:t>
            </a:fld>
            <a:endParaRPr lang="es-MX"/>
          </a:p>
        </p:txBody>
      </p:sp>
    </p:spTree>
    <p:extLst>
      <p:ext uri="{BB962C8B-B14F-4D97-AF65-F5344CB8AC3E}">
        <p14:creationId xmlns:p14="http://schemas.microsoft.com/office/powerpoint/2010/main" val="6328393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37055DBA-6C16-C2ED-EE75-B8139F340612}"/>
              </a:ext>
            </a:extLst>
          </p:cNvPr>
          <p:cNvSpPr>
            <a:spLocks noGrp="1"/>
          </p:cNvSpPr>
          <p:nvPr>
            <p:ph type="dt" sz="half" idx="10"/>
          </p:nvPr>
        </p:nvSpPr>
        <p:spPr/>
        <p:txBody>
          <a:bodyPr/>
          <a:lstStyle>
            <a:lvl1pPr>
              <a:defRPr/>
            </a:lvl1pPr>
          </a:lstStyle>
          <a:p>
            <a:pPr>
              <a:defRPr/>
            </a:pPr>
            <a:fld id="{DF2DD2E8-5362-436D-8294-8B962211946B}" type="datetimeFigureOut">
              <a:rPr lang="es-MX"/>
              <a:pPr>
                <a:defRPr/>
              </a:pPr>
              <a:t>29/11/2023</a:t>
            </a:fld>
            <a:endParaRPr lang="es-MX"/>
          </a:p>
        </p:txBody>
      </p:sp>
      <p:sp>
        <p:nvSpPr>
          <p:cNvPr id="3" name="Footer Placeholder 4">
            <a:extLst>
              <a:ext uri="{FF2B5EF4-FFF2-40B4-BE49-F238E27FC236}">
                <a16:creationId xmlns:a16="http://schemas.microsoft.com/office/drawing/2014/main" id="{821E72E1-D459-1C91-3DE9-43409667B221}"/>
              </a:ext>
            </a:extLst>
          </p:cNvPr>
          <p:cNvSpPr>
            <a:spLocks noGrp="1"/>
          </p:cNvSpPr>
          <p:nvPr>
            <p:ph type="ftr" sz="quarter" idx="11"/>
          </p:nvPr>
        </p:nvSpPr>
        <p:spPr/>
        <p:txBody>
          <a:bodyPr/>
          <a:lstStyle>
            <a:lvl1pPr>
              <a:defRPr/>
            </a:lvl1pPr>
          </a:lstStyle>
          <a:p>
            <a:pPr>
              <a:defRPr/>
            </a:pPr>
            <a:endParaRPr lang="es-MX"/>
          </a:p>
        </p:txBody>
      </p:sp>
      <p:sp>
        <p:nvSpPr>
          <p:cNvPr id="4" name="Slide Number Placeholder 5">
            <a:extLst>
              <a:ext uri="{FF2B5EF4-FFF2-40B4-BE49-F238E27FC236}">
                <a16:creationId xmlns:a16="http://schemas.microsoft.com/office/drawing/2014/main" id="{0AD06A95-BF1B-1C78-AE78-845CEF303DEC}"/>
              </a:ext>
            </a:extLst>
          </p:cNvPr>
          <p:cNvSpPr>
            <a:spLocks noGrp="1"/>
          </p:cNvSpPr>
          <p:nvPr>
            <p:ph type="sldNum" sz="quarter" idx="12"/>
          </p:nvPr>
        </p:nvSpPr>
        <p:spPr/>
        <p:txBody>
          <a:bodyPr/>
          <a:lstStyle>
            <a:lvl1pPr>
              <a:defRPr/>
            </a:lvl1pPr>
          </a:lstStyle>
          <a:p>
            <a:pPr>
              <a:defRPr/>
            </a:pPr>
            <a:fld id="{41B259AE-3EE7-40D2-AF8E-96CADFD19B97}" type="slidenum">
              <a:rPr lang="es-MX"/>
              <a:pPr>
                <a:defRPr/>
              </a:pPr>
              <a:t>‹#›</a:t>
            </a:fld>
            <a:endParaRPr lang="es-MX"/>
          </a:p>
        </p:txBody>
      </p:sp>
    </p:spTree>
    <p:extLst>
      <p:ext uri="{BB962C8B-B14F-4D97-AF65-F5344CB8AC3E}">
        <p14:creationId xmlns:p14="http://schemas.microsoft.com/office/powerpoint/2010/main" val="2013643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MX"/>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5B32F2-C03D-7244-861B-C523787403B2}"/>
              </a:ext>
            </a:extLst>
          </p:cNvPr>
          <p:cNvSpPr>
            <a:spLocks noGrp="1"/>
          </p:cNvSpPr>
          <p:nvPr>
            <p:ph type="dt" sz="half" idx="10"/>
          </p:nvPr>
        </p:nvSpPr>
        <p:spPr/>
        <p:txBody>
          <a:bodyPr/>
          <a:lstStyle>
            <a:lvl1pPr>
              <a:defRPr/>
            </a:lvl1pPr>
          </a:lstStyle>
          <a:p>
            <a:pPr>
              <a:defRPr/>
            </a:pPr>
            <a:fld id="{6CA4938F-B349-43CC-939E-ABB7845942AF}" type="datetimeFigureOut">
              <a:rPr lang="es-MX"/>
              <a:pPr>
                <a:defRPr/>
              </a:pPr>
              <a:t>29/11/2023</a:t>
            </a:fld>
            <a:endParaRPr lang="es-MX"/>
          </a:p>
        </p:txBody>
      </p:sp>
      <p:sp>
        <p:nvSpPr>
          <p:cNvPr id="5" name="Footer Placeholder 4">
            <a:extLst>
              <a:ext uri="{FF2B5EF4-FFF2-40B4-BE49-F238E27FC236}">
                <a16:creationId xmlns:a16="http://schemas.microsoft.com/office/drawing/2014/main" id="{6027C760-3691-5184-7748-F0CBEB9125D0}"/>
              </a:ext>
            </a:extLst>
          </p:cNvPr>
          <p:cNvSpPr>
            <a:spLocks noGrp="1"/>
          </p:cNvSpPr>
          <p:nvPr>
            <p:ph type="ftr" sz="quarter" idx="11"/>
          </p:nvPr>
        </p:nvSpPr>
        <p:spPr/>
        <p:txBody>
          <a:bodyPr/>
          <a:lstStyle>
            <a:lvl1pPr>
              <a:defRPr/>
            </a:lvl1pPr>
          </a:lstStyle>
          <a:p>
            <a:pPr>
              <a:defRPr/>
            </a:pPr>
            <a:endParaRPr lang="es-MX"/>
          </a:p>
        </p:txBody>
      </p:sp>
      <p:sp>
        <p:nvSpPr>
          <p:cNvPr id="6" name="Slide Number Placeholder 5">
            <a:extLst>
              <a:ext uri="{FF2B5EF4-FFF2-40B4-BE49-F238E27FC236}">
                <a16:creationId xmlns:a16="http://schemas.microsoft.com/office/drawing/2014/main" id="{BC279A8D-9F3E-1976-1B2F-A9F0BC5EAE3A}"/>
              </a:ext>
            </a:extLst>
          </p:cNvPr>
          <p:cNvSpPr>
            <a:spLocks noGrp="1"/>
          </p:cNvSpPr>
          <p:nvPr>
            <p:ph type="sldNum" sz="quarter" idx="12"/>
          </p:nvPr>
        </p:nvSpPr>
        <p:spPr/>
        <p:txBody>
          <a:bodyPr/>
          <a:lstStyle>
            <a:lvl1pPr>
              <a:defRPr/>
            </a:lvl1pPr>
          </a:lstStyle>
          <a:p>
            <a:pPr>
              <a:defRPr/>
            </a:pPr>
            <a:fld id="{733E3787-81AA-490E-AD66-94AE42A41ADA}" type="slidenum">
              <a:rPr lang="es-MX"/>
              <a:pPr>
                <a:defRPr/>
              </a:pPr>
              <a:t>‹#›</a:t>
            </a:fld>
            <a:endParaRPr lang="es-MX"/>
          </a:p>
        </p:txBody>
      </p:sp>
    </p:spTree>
    <p:extLst>
      <p:ext uri="{BB962C8B-B14F-4D97-AF65-F5344CB8AC3E}">
        <p14:creationId xmlns:p14="http://schemas.microsoft.com/office/powerpoint/2010/main" val="10285510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es-MX"/>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223" indent="0">
              <a:buNone/>
              <a:defRPr sz="1400"/>
            </a:lvl2pPr>
            <a:lvl3pPr marL="914446" indent="0">
              <a:buNone/>
              <a:defRPr sz="1200"/>
            </a:lvl3pPr>
            <a:lvl4pPr marL="1371669" indent="0">
              <a:buNone/>
              <a:defRPr sz="1000"/>
            </a:lvl4pPr>
            <a:lvl5pPr marL="1828891" indent="0">
              <a:buNone/>
              <a:defRPr sz="1000"/>
            </a:lvl5pPr>
            <a:lvl6pPr marL="2286114" indent="0">
              <a:buNone/>
              <a:defRPr sz="1000"/>
            </a:lvl6pPr>
            <a:lvl7pPr marL="2743337" indent="0">
              <a:buNone/>
              <a:defRPr sz="1000"/>
            </a:lvl7pPr>
            <a:lvl8pPr marL="3200560" indent="0">
              <a:buNone/>
              <a:defRPr sz="1000"/>
            </a:lvl8pPr>
            <a:lvl9pPr marL="3657783"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F972EFBE-2062-CEBB-EC8E-5C301315A6B2}"/>
              </a:ext>
            </a:extLst>
          </p:cNvPr>
          <p:cNvSpPr>
            <a:spLocks noGrp="1"/>
          </p:cNvSpPr>
          <p:nvPr>
            <p:ph type="dt" sz="half" idx="10"/>
          </p:nvPr>
        </p:nvSpPr>
        <p:spPr/>
        <p:txBody>
          <a:bodyPr/>
          <a:lstStyle>
            <a:lvl1pPr>
              <a:defRPr/>
            </a:lvl1pPr>
          </a:lstStyle>
          <a:p>
            <a:pPr>
              <a:defRPr/>
            </a:pPr>
            <a:fld id="{1B3B35FC-A0D7-4F9D-AF8D-BE6D7C5A9F2F}" type="datetimeFigureOut">
              <a:rPr lang="es-MX"/>
              <a:pPr>
                <a:defRPr/>
              </a:pPr>
              <a:t>29/11/2023</a:t>
            </a:fld>
            <a:endParaRPr lang="es-MX"/>
          </a:p>
        </p:txBody>
      </p:sp>
      <p:sp>
        <p:nvSpPr>
          <p:cNvPr id="6" name="Footer Placeholder 4">
            <a:extLst>
              <a:ext uri="{FF2B5EF4-FFF2-40B4-BE49-F238E27FC236}">
                <a16:creationId xmlns:a16="http://schemas.microsoft.com/office/drawing/2014/main" id="{B720D2EA-2E28-7B7A-7CAF-6EDA490DD133}"/>
              </a:ext>
            </a:extLst>
          </p:cNvPr>
          <p:cNvSpPr>
            <a:spLocks noGrp="1"/>
          </p:cNvSpPr>
          <p:nvPr>
            <p:ph type="ftr" sz="quarter" idx="11"/>
          </p:nvPr>
        </p:nvSpPr>
        <p:spPr/>
        <p:txBody>
          <a:bodyPr/>
          <a:lstStyle>
            <a:lvl1pPr>
              <a:defRPr/>
            </a:lvl1pPr>
          </a:lstStyle>
          <a:p>
            <a:pPr>
              <a:defRPr/>
            </a:pPr>
            <a:endParaRPr lang="es-MX"/>
          </a:p>
        </p:txBody>
      </p:sp>
      <p:sp>
        <p:nvSpPr>
          <p:cNvPr id="7" name="Slide Number Placeholder 5">
            <a:extLst>
              <a:ext uri="{FF2B5EF4-FFF2-40B4-BE49-F238E27FC236}">
                <a16:creationId xmlns:a16="http://schemas.microsoft.com/office/drawing/2014/main" id="{D62B39AE-4EED-C06F-0453-936A2E350618}"/>
              </a:ext>
            </a:extLst>
          </p:cNvPr>
          <p:cNvSpPr>
            <a:spLocks noGrp="1"/>
          </p:cNvSpPr>
          <p:nvPr>
            <p:ph type="sldNum" sz="quarter" idx="12"/>
          </p:nvPr>
        </p:nvSpPr>
        <p:spPr/>
        <p:txBody>
          <a:bodyPr/>
          <a:lstStyle>
            <a:lvl1pPr>
              <a:defRPr/>
            </a:lvl1pPr>
          </a:lstStyle>
          <a:p>
            <a:pPr>
              <a:defRPr/>
            </a:pPr>
            <a:fld id="{8DAFE56A-A732-47FB-8B83-A58C9CD58374}" type="slidenum">
              <a:rPr lang="es-MX"/>
              <a:pPr>
                <a:defRPr/>
              </a:pPr>
              <a:t>‹#›</a:t>
            </a:fld>
            <a:endParaRPr lang="es-MX"/>
          </a:p>
        </p:txBody>
      </p:sp>
    </p:spTree>
    <p:extLst>
      <p:ext uri="{BB962C8B-B14F-4D97-AF65-F5344CB8AC3E}">
        <p14:creationId xmlns:p14="http://schemas.microsoft.com/office/powerpoint/2010/main" val="27880659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es-MX"/>
          </a:p>
        </p:txBody>
      </p:sp>
      <p:sp>
        <p:nvSpPr>
          <p:cNvPr id="3" name="Picture Placeholder 2"/>
          <p:cNvSpPr>
            <a:spLocks noGrp="1"/>
          </p:cNvSpPr>
          <p:nvPr>
            <p:ph type="pic" idx="1"/>
          </p:nvPr>
        </p:nvSpPr>
        <p:spPr>
          <a:xfrm>
            <a:off x="5183188" y="987426"/>
            <a:ext cx="6172200" cy="4873625"/>
          </a:xfrm>
        </p:spPr>
        <p:txBody>
          <a:bodyPr rtlCol="0">
            <a:normAutofit/>
          </a:bodyPr>
          <a:lstStyle>
            <a:lvl1pPr marL="0" indent="0">
              <a:buNone/>
              <a:defRPr sz="3200"/>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pPr lvl="0"/>
            <a:endParaRPr lang="es-MX" noProof="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223" indent="0">
              <a:buNone/>
              <a:defRPr sz="1400"/>
            </a:lvl2pPr>
            <a:lvl3pPr marL="914446" indent="0">
              <a:buNone/>
              <a:defRPr sz="1200"/>
            </a:lvl3pPr>
            <a:lvl4pPr marL="1371669" indent="0">
              <a:buNone/>
              <a:defRPr sz="1000"/>
            </a:lvl4pPr>
            <a:lvl5pPr marL="1828891" indent="0">
              <a:buNone/>
              <a:defRPr sz="1000"/>
            </a:lvl5pPr>
            <a:lvl6pPr marL="2286114" indent="0">
              <a:buNone/>
              <a:defRPr sz="1000"/>
            </a:lvl6pPr>
            <a:lvl7pPr marL="2743337" indent="0">
              <a:buNone/>
              <a:defRPr sz="1000"/>
            </a:lvl7pPr>
            <a:lvl8pPr marL="3200560" indent="0">
              <a:buNone/>
              <a:defRPr sz="1000"/>
            </a:lvl8pPr>
            <a:lvl9pPr marL="3657783"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DDAA60FC-7C35-2221-A061-2B5435B586FD}"/>
              </a:ext>
            </a:extLst>
          </p:cNvPr>
          <p:cNvSpPr>
            <a:spLocks noGrp="1"/>
          </p:cNvSpPr>
          <p:nvPr>
            <p:ph type="dt" sz="half" idx="10"/>
          </p:nvPr>
        </p:nvSpPr>
        <p:spPr/>
        <p:txBody>
          <a:bodyPr/>
          <a:lstStyle>
            <a:lvl1pPr>
              <a:defRPr/>
            </a:lvl1pPr>
          </a:lstStyle>
          <a:p>
            <a:pPr>
              <a:defRPr/>
            </a:pPr>
            <a:fld id="{DE189799-1672-4D8F-8808-F441CC363AF3}" type="datetimeFigureOut">
              <a:rPr lang="es-MX"/>
              <a:pPr>
                <a:defRPr/>
              </a:pPr>
              <a:t>29/11/2023</a:t>
            </a:fld>
            <a:endParaRPr lang="es-MX"/>
          </a:p>
        </p:txBody>
      </p:sp>
      <p:sp>
        <p:nvSpPr>
          <p:cNvPr id="6" name="Footer Placeholder 4">
            <a:extLst>
              <a:ext uri="{FF2B5EF4-FFF2-40B4-BE49-F238E27FC236}">
                <a16:creationId xmlns:a16="http://schemas.microsoft.com/office/drawing/2014/main" id="{2715BBB1-E692-67C4-7041-62D9F984DF56}"/>
              </a:ext>
            </a:extLst>
          </p:cNvPr>
          <p:cNvSpPr>
            <a:spLocks noGrp="1"/>
          </p:cNvSpPr>
          <p:nvPr>
            <p:ph type="ftr" sz="quarter" idx="11"/>
          </p:nvPr>
        </p:nvSpPr>
        <p:spPr/>
        <p:txBody>
          <a:bodyPr/>
          <a:lstStyle>
            <a:lvl1pPr>
              <a:defRPr/>
            </a:lvl1pPr>
          </a:lstStyle>
          <a:p>
            <a:pPr>
              <a:defRPr/>
            </a:pPr>
            <a:endParaRPr lang="es-MX"/>
          </a:p>
        </p:txBody>
      </p:sp>
      <p:sp>
        <p:nvSpPr>
          <p:cNvPr id="7" name="Slide Number Placeholder 5">
            <a:extLst>
              <a:ext uri="{FF2B5EF4-FFF2-40B4-BE49-F238E27FC236}">
                <a16:creationId xmlns:a16="http://schemas.microsoft.com/office/drawing/2014/main" id="{D7DD7D5B-141C-C86A-68C7-8ED511A872F5}"/>
              </a:ext>
            </a:extLst>
          </p:cNvPr>
          <p:cNvSpPr>
            <a:spLocks noGrp="1"/>
          </p:cNvSpPr>
          <p:nvPr>
            <p:ph type="sldNum" sz="quarter" idx="12"/>
          </p:nvPr>
        </p:nvSpPr>
        <p:spPr/>
        <p:txBody>
          <a:bodyPr/>
          <a:lstStyle>
            <a:lvl1pPr>
              <a:defRPr/>
            </a:lvl1pPr>
          </a:lstStyle>
          <a:p>
            <a:pPr>
              <a:defRPr/>
            </a:pPr>
            <a:fld id="{D0504234-5290-4E33-B4E1-8267247AD304}" type="slidenum">
              <a:rPr lang="es-MX"/>
              <a:pPr>
                <a:defRPr/>
              </a:pPr>
              <a:t>‹#›</a:t>
            </a:fld>
            <a:endParaRPr lang="es-MX"/>
          </a:p>
        </p:txBody>
      </p:sp>
    </p:spTree>
    <p:extLst>
      <p:ext uri="{BB962C8B-B14F-4D97-AF65-F5344CB8AC3E}">
        <p14:creationId xmlns:p14="http://schemas.microsoft.com/office/powerpoint/2010/main" val="2852192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MX"/>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1321A0A1-92BC-61B3-328F-A49819D514FD}"/>
              </a:ext>
            </a:extLst>
          </p:cNvPr>
          <p:cNvSpPr>
            <a:spLocks noGrp="1"/>
          </p:cNvSpPr>
          <p:nvPr>
            <p:ph type="dt" sz="half" idx="10"/>
          </p:nvPr>
        </p:nvSpPr>
        <p:spPr/>
        <p:txBody>
          <a:bodyPr/>
          <a:lstStyle>
            <a:lvl1pPr>
              <a:defRPr/>
            </a:lvl1pPr>
          </a:lstStyle>
          <a:p>
            <a:pPr>
              <a:defRPr/>
            </a:pPr>
            <a:fld id="{02D78495-A48F-44D9-9460-75B45FD2FE2E}" type="datetimeFigureOut">
              <a:rPr lang="es-MX"/>
              <a:pPr>
                <a:defRPr/>
              </a:pPr>
              <a:t>29/11/2023</a:t>
            </a:fld>
            <a:endParaRPr lang="es-MX"/>
          </a:p>
        </p:txBody>
      </p:sp>
      <p:sp>
        <p:nvSpPr>
          <p:cNvPr id="5" name="Footer Placeholder 4">
            <a:extLst>
              <a:ext uri="{FF2B5EF4-FFF2-40B4-BE49-F238E27FC236}">
                <a16:creationId xmlns:a16="http://schemas.microsoft.com/office/drawing/2014/main" id="{465DFAF9-838C-8290-3822-C59D17D893A9}"/>
              </a:ext>
            </a:extLst>
          </p:cNvPr>
          <p:cNvSpPr>
            <a:spLocks noGrp="1"/>
          </p:cNvSpPr>
          <p:nvPr>
            <p:ph type="ftr" sz="quarter" idx="11"/>
          </p:nvPr>
        </p:nvSpPr>
        <p:spPr/>
        <p:txBody>
          <a:bodyPr/>
          <a:lstStyle>
            <a:lvl1pPr>
              <a:defRPr/>
            </a:lvl1pPr>
          </a:lstStyle>
          <a:p>
            <a:pPr>
              <a:defRPr/>
            </a:pPr>
            <a:endParaRPr lang="es-MX"/>
          </a:p>
        </p:txBody>
      </p:sp>
      <p:sp>
        <p:nvSpPr>
          <p:cNvPr id="6" name="Slide Number Placeholder 5">
            <a:extLst>
              <a:ext uri="{FF2B5EF4-FFF2-40B4-BE49-F238E27FC236}">
                <a16:creationId xmlns:a16="http://schemas.microsoft.com/office/drawing/2014/main" id="{916EB680-2020-9809-5B6E-1686B5E331D3}"/>
              </a:ext>
            </a:extLst>
          </p:cNvPr>
          <p:cNvSpPr>
            <a:spLocks noGrp="1"/>
          </p:cNvSpPr>
          <p:nvPr>
            <p:ph type="sldNum" sz="quarter" idx="12"/>
          </p:nvPr>
        </p:nvSpPr>
        <p:spPr/>
        <p:txBody>
          <a:bodyPr/>
          <a:lstStyle>
            <a:lvl1pPr>
              <a:defRPr/>
            </a:lvl1pPr>
          </a:lstStyle>
          <a:p>
            <a:pPr>
              <a:defRPr/>
            </a:pPr>
            <a:fld id="{EFC4347E-AB90-4CDD-81D3-1718A53F495D}" type="slidenum">
              <a:rPr lang="es-MX"/>
              <a:pPr>
                <a:defRPr/>
              </a:pPr>
              <a:t>‹#›</a:t>
            </a:fld>
            <a:endParaRPr lang="es-MX"/>
          </a:p>
        </p:txBody>
      </p:sp>
    </p:spTree>
    <p:extLst>
      <p:ext uri="{BB962C8B-B14F-4D97-AF65-F5344CB8AC3E}">
        <p14:creationId xmlns:p14="http://schemas.microsoft.com/office/powerpoint/2010/main" val="31223734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es-MX"/>
          </a:p>
        </p:txBody>
      </p:sp>
      <p:sp>
        <p:nvSpPr>
          <p:cNvPr id="3" name="Vertical Text Placeholder 2"/>
          <p:cNvSpPr>
            <a:spLocks noGrp="1"/>
          </p:cNvSpPr>
          <p:nvPr>
            <p:ph type="body" orient="vert" idx="1"/>
          </p:nvPr>
        </p:nvSpPr>
        <p:spPr>
          <a:xfrm>
            <a:off x="838200"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92F478C6-E08E-C644-6CE6-257178CFC620}"/>
              </a:ext>
            </a:extLst>
          </p:cNvPr>
          <p:cNvSpPr>
            <a:spLocks noGrp="1"/>
          </p:cNvSpPr>
          <p:nvPr>
            <p:ph type="dt" sz="half" idx="10"/>
          </p:nvPr>
        </p:nvSpPr>
        <p:spPr/>
        <p:txBody>
          <a:bodyPr/>
          <a:lstStyle>
            <a:lvl1pPr>
              <a:defRPr/>
            </a:lvl1pPr>
          </a:lstStyle>
          <a:p>
            <a:pPr>
              <a:defRPr/>
            </a:pPr>
            <a:fld id="{BE283362-314B-4290-AFAA-A4D6794C475D}" type="datetimeFigureOut">
              <a:rPr lang="es-MX"/>
              <a:pPr>
                <a:defRPr/>
              </a:pPr>
              <a:t>29/11/2023</a:t>
            </a:fld>
            <a:endParaRPr lang="es-MX"/>
          </a:p>
        </p:txBody>
      </p:sp>
      <p:sp>
        <p:nvSpPr>
          <p:cNvPr id="5" name="Footer Placeholder 4">
            <a:extLst>
              <a:ext uri="{FF2B5EF4-FFF2-40B4-BE49-F238E27FC236}">
                <a16:creationId xmlns:a16="http://schemas.microsoft.com/office/drawing/2014/main" id="{D839C344-DE0F-598F-4DC4-5B0C373CB7ED}"/>
              </a:ext>
            </a:extLst>
          </p:cNvPr>
          <p:cNvSpPr>
            <a:spLocks noGrp="1"/>
          </p:cNvSpPr>
          <p:nvPr>
            <p:ph type="ftr" sz="quarter" idx="11"/>
          </p:nvPr>
        </p:nvSpPr>
        <p:spPr/>
        <p:txBody>
          <a:bodyPr/>
          <a:lstStyle>
            <a:lvl1pPr>
              <a:defRPr/>
            </a:lvl1pPr>
          </a:lstStyle>
          <a:p>
            <a:pPr>
              <a:defRPr/>
            </a:pPr>
            <a:endParaRPr lang="es-MX"/>
          </a:p>
        </p:txBody>
      </p:sp>
      <p:sp>
        <p:nvSpPr>
          <p:cNvPr id="6" name="Slide Number Placeholder 5">
            <a:extLst>
              <a:ext uri="{FF2B5EF4-FFF2-40B4-BE49-F238E27FC236}">
                <a16:creationId xmlns:a16="http://schemas.microsoft.com/office/drawing/2014/main" id="{FEA6513B-8CC3-53C8-6A47-98EE3B475291}"/>
              </a:ext>
            </a:extLst>
          </p:cNvPr>
          <p:cNvSpPr>
            <a:spLocks noGrp="1"/>
          </p:cNvSpPr>
          <p:nvPr>
            <p:ph type="sldNum" sz="quarter" idx="12"/>
          </p:nvPr>
        </p:nvSpPr>
        <p:spPr/>
        <p:txBody>
          <a:bodyPr/>
          <a:lstStyle>
            <a:lvl1pPr>
              <a:defRPr/>
            </a:lvl1pPr>
          </a:lstStyle>
          <a:p>
            <a:pPr>
              <a:defRPr/>
            </a:pPr>
            <a:fld id="{A819384C-B946-41E6-A352-5123D8EBFEF3}" type="slidenum">
              <a:rPr lang="es-MX"/>
              <a:pPr>
                <a:defRPr/>
              </a:pPr>
              <a:t>‹#›</a:t>
            </a:fld>
            <a:endParaRPr lang="es-MX"/>
          </a:p>
        </p:txBody>
      </p:sp>
    </p:spTree>
    <p:extLst>
      <p:ext uri="{BB962C8B-B14F-4D97-AF65-F5344CB8AC3E}">
        <p14:creationId xmlns:p14="http://schemas.microsoft.com/office/powerpoint/2010/main" val="23050509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_空白">
    <p:bg>
      <p:bgPr>
        <a:solidFill>
          <a:schemeClr val="tx1"/>
        </a:solidFill>
        <a:effectLst/>
      </p:bgPr>
    </p:bg>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id="{ABE082E5-2243-4941-3FF2-BC27CCC5A714}"/>
              </a:ext>
            </a:extLst>
          </p:cNvPr>
          <p:cNvSpPr txBox="1">
            <a:spLocks noChangeArrowheads="1"/>
          </p:cNvSpPr>
          <p:nvPr userDrawn="1"/>
        </p:nvSpPr>
        <p:spPr bwMode="auto">
          <a:xfrm>
            <a:off x="501650" y="6477000"/>
            <a:ext cx="5354638" cy="138113"/>
          </a:xfrm>
          <a:prstGeom prst="rect">
            <a:avLst/>
          </a:prstGeom>
          <a:noFill/>
          <a:ln>
            <a:noFill/>
          </a:ln>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ts val="600"/>
              </a:spcBef>
              <a:buSzPct val="100000"/>
              <a:buFont typeface="Arial" panose="020B0604020202020204" pitchFamily="34" charset="0"/>
              <a:buNone/>
              <a:defRPr/>
            </a:pPr>
            <a:r>
              <a:rPr lang="en-US" altLang="es-MX" sz="900">
                <a:solidFill>
                  <a:schemeClr val="bg1"/>
                </a:solidFill>
                <a:cs typeface="Calibri" panose="020F0502020204030204" pitchFamily="34" charset="0"/>
              </a:rPr>
              <a:t>© 2021. For information, contact Deloitte Global</a:t>
            </a:r>
          </a:p>
        </p:txBody>
      </p:sp>
      <p:sp>
        <p:nvSpPr>
          <p:cNvPr id="3" name="TextBox 7">
            <a:extLst>
              <a:ext uri="{FF2B5EF4-FFF2-40B4-BE49-F238E27FC236}">
                <a16:creationId xmlns:a16="http://schemas.microsoft.com/office/drawing/2014/main" id="{E9335A25-EECC-E82D-FE15-C5B61B5935FE}"/>
              </a:ext>
            </a:extLst>
          </p:cNvPr>
          <p:cNvSpPr txBox="1">
            <a:spLocks noChangeArrowheads="1"/>
          </p:cNvSpPr>
          <p:nvPr userDrawn="1"/>
        </p:nvSpPr>
        <p:spPr bwMode="auto">
          <a:xfrm>
            <a:off x="6335713" y="6477000"/>
            <a:ext cx="4895850" cy="138113"/>
          </a:xfrm>
          <a:prstGeom prst="rect">
            <a:avLst/>
          </a:prstGeom>
          <a:noFill/>
          <a:ln>
            <a:noFill/>
          </a:ln>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buSzPct val="100000"/>
              <a:buFont typeface="Arial" panose="020B0604020202020204" pitchFamily="34" charset="0"/>
              <a:buNone/>
              <a:defRPr/>
            </a:pPr>
            <a:r>
              <a:rPr lang="en-US" altLang="es-MX" sz="900">
                <a:solidFill>
                  <a:schemeClr val="bg1"/>
                </a:solidFill>
                <a:cs typeface="Calibri" panose="020F0502020204030204" pitchFamily="34" charset="0"/>
              </a:rPr>
              <a:t>Advanced graphics timesaver</a:t>
            </a:r>
          </a:p>
        </p:txBody>
      </p:sp>
      <p:sp>
        <p:nvSpPr>
          <p:cNvPr id="4" name="TextBox 8">
            <a:extLst>
              <a:ext uri="{FF2B5EF4-FFF2-40B4-BE49-F238E27FC236}">
                <a16:creationId xmlns:a16="http://schemas.microsoft.com/office/drawing/2014/main" id="{F53CCE53-00C0-1C24-3D2C-1FC418364662}"/>
              </a:ext>
            </a:extLst>
          </p:cNvPr>
          <p:cNvSpPr txBox="1">
            <a:spLocks noChangeArrowheads="1"/>
          </p:cNvSpPr>
          <p:nvPr userDrawn="1"/>
        </p:nvSpPr>
        <p:spPr bwMode="auto">
          <a:xfrm>
            <a:off x="11382375" y="6477000"/>
            <a:ext cx="307975" cy="138113"/>
          </a:xfrm>
          <a:prstGeom prst="rect">
            <a:avLst/>
          </a:prstGeom>
          <a:noFill/>
          <a:ln>
            <a:noFill/>
          </a:ln>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spcBef>
                <a:spcPts val="600"/>
              </a:spcBef>
              <a:buSzPct val="100000"/>
              <a:buFont typeface="Arial" panose="020B0604020202020204" pitchFamily="34" charset="0"/>
              <a:buNone/>
              <a:defRPr/>
            </a:pPr>
            <a:fld id="{0699768F-675C-45C1-B2C1-1D4D49D20715}" type="slidenum">
              <a:rPr lang="en-US" altLang="es-MX" sz="900" smtClean="0">
                <a:solidFill>
                  <a:schemeClr val="bg1"/>
                </a:solidFill>
                <a:cs typeface="Calibri" panose="020F0502020204030204" pitchFamily="34" charset="0"/>
              </a:rPr>
              <a:pPr algn="r" eaLnBrk="1" hangingPunct="1">
                <a:spcBef>
                  <a:spcPts val="600"/>
                </a:spcBef>
                <a:buSzPct val="100000"/>
                <a:buFont typeface="Arial" panose="020B0604020202020204" pitchFamily="34" charset="0"/>
                <a:buNone/>
                <a:defRPr/>
              </a:pPr>
              <a:t>‹#›</a:t>
            </a:fld>
            <a:endParaRPr lang="en-US" altLang="es-MX" sz="900">
              <a:solidFill>
                <a:schemeClr val="bg1"/>
              </a:solidFill>
              <a:cs typeface="Calibri" panose="020F0502020204030204" pitchFamily="34" charset="0"/>
            </a:endParaRPr>
          </a:p>
        </p:txBody>
      </p:sp>
      <p:sp>
        <p:nvSpPr>
          <p:cNvPr id="5" name="TextBox 9">
            <a:extLst>
              <a:ext uri="{FF2B5EF4-FFF2-40B4-BE49-F238E27FC236}">
                <a16:creationId xmlns:a16="http://schemas.microsoft.com/office/drawing/2014/main" id="{9B363E1D-F875-55E2-250A-A254F1CAEB6E}"/>
              </a:ext>
            </a:extLst>
          </p:cNvPr>
          <p:cNvSpPr txBox="1">
            <a:spLocks noChangeArrowheads="1"/>
          </p:cNvSpPr>
          <p:nvPr userDrawn="1"/>
        </p:nvSpPr>
        <p:spPr bwMode="auto">
          <a:xfrm>
            <a:off x="654050" y="6629400"/>
            <a:ext cx="5354638" cy="138113"/>
          </a:xfrm>
          <a:prstGeom prst="rect">
            <a:avLst/>
          </a:prstGeom>
          <a:noFill/>
          <a:ln>
            <a:noFill/>
          </a:ln>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spcBef>
                <a:spcPts val="600"/>
              </a:spcBef>
              <a:buSzPct val="100000"/>
              <a:buFont typeface="Arial" panose="020B0604020202020204" pitchFamily="34" charset="0"/>
              <a:buNone/>
              <a:defRPr/>
            </a:pPr>
            <a:r>
              <a:rPr lang="en-US" altLang="es-MX" sz="900">
                <a:cs typeface="Calibri" panose="020F0502020204030204" pitchFamily="34" charset="0"/>
              </a:rPr>
              <a:t>© 2021. For information, contact Deloitte Global</a:t>
            </a:r>
          </a:p>
        </p:txBody>
      </p:sp>
    </p:spTree>
    <p:extLst>
      <p:ext uri="{BB962C8B-B14F-4D97-AF65-F5344CB8AC3E}">
        <p14:creationId xmlns:p14="http://schemas.microsoft.com/office/powerpoint/2010/main" val="131283722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BBFCBD28-9AC3-07C8-977F-C32AF501CF87}"/>
              </a:ext>
            </a:extLst>
          </p:cNvPr>
          <p:cNvSpPr>
            <a:spLocks noGrp="1"/>
          </p:cNvSpPr>
          <p:nvPr>
            <p:ph type="dt" sz="half" idx="10"/>
          </p:nvPr>
        </p:nvSpPr>
        <p:spPr/>
        <p:txBody>
          <a:bodyPr/>
          <a:lstStyle>
            <a:lvl1pPr>
              <a:defRPr/>
            </a:lvl1pPr>
          </a:lstStyle>
          <a:p>
            <a:pPr>
              <a:defRPr/>
            </a:pPr>
            <a:fld id="{A9A22966-7913-4526-A6B9-1969FB792804}" type="datetimeFigureOut">
              <a:rPr lang="en-US"/>
              <a:pPr>
                <a:defRPr/>
              </a:pPr>
              <a:t>11/29/2023</a:t>
            </a:fld>
            <a:endParaRPr lang="en-US"/>
          </a:p>
        </p:txBody>
      </p:sp>
      <p:sp>
        <p:nvSpPr>
          <p:cNvPr id="5" name="Footer Placeholder 4">
            <a:extLst>
              <a:ext uri="{FF2B5EF4-FFF2-40B4-BE49-F238E27FC236}">
                <a16:creationId xmlns:a16="http://schemas.microsoft.com/office/drawing/2014/main" id="{1ED015A2-648A-6115-B0F5-F006C4BDBB4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47F3B840-CF0C-EADE-BE62-911D05F03F56}"/>
              </a:ext>
            </a:extLst>
          </p:cNvPr>
          <p:cNvSpPr>
            <a:spLocks noGrp="1"/>
          </p:cNvSpPr>
          <p:nvPr>
            <p:ph type="sldNum" sz="quarter" idx="12"/>
          </p:nvPr>
        </p:nvSpPr>
        <p:spPr/>
        <p:txBody>
          <a:bodyPr/>
          <a:lstStyle>
            <a:lvl1pPr>
              <a:defRPr/>
            </a:lvl1pPr>
          </a:lstStyle>
          <a:p>
            <a:pPr>
              <a:defRPr/>
            </a:pPr>
            <a:fld id="{1E02BFAB-7DB0-4376-8392-F5C7A2CC08D2}" type="slidenum">
              <a:rPr lang="en-US"/>
              <a:pPr>
                <a:defRPr/>
              </a:pPr>
              <a:t>‹#›</a:t>
            </a:fld>
            <a:endParaRPr lang="en-US"/>
          </a:p>
        </p:txBody>
      </p:sp>
    </p:spTree>
    <p:extLst>
      <p:ext uri="{BB962C8B-B14F-4D97-AF65-F5344CB8AC3E}">
        <p14:creationId xmlns:p14="http://schemas.microsoft.com/office/powerpoint/2010/main" val="39835663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5F7DE1-5E03-CBB7-1BAC-6CCDC2BF9CE3}"/>
              </a:ext>
            </a:extLst>
          </p:cNvPr>
          <p:cNvSpPr>
            <a:spLocks noGrp="1"/>
          </p:cNvSpPr>
          <p:nvPr>
            <p:ph type="dt" sz="half" idx="10"/>
          </p:nvPr>
        </p:nvSpPr>
        <p:spPr/>
        <p:txBody>
          <a:bodyPr/>
          <a:lstStyle>
            <a:lvl1pPr>
              <a:defRPr/>
            </a:lvl1pPr>
          </a:lstStyle>
          <a:p>
            <a:pPr>
              <a:defRPr/>
            </a:pPr>
            <a:fld id="{CE4FC648-004F-4998-BE3B-F92D25459DE8}" type="datetimeFigureOut">
              <a:rPr lang="en-US"/>
              <a:pPr>
                <a:defRPr/>
              </a:pPr>
              <a:t>11/29/2023</a:t>
            </a:fld>
            <a:endParaRPr lang="en-US"/>
          </a:p>
        </p:txBody>
      </p:sp>
      <p:sp>
        <p:nvSpPr>
          <p:cNvPr id="5" name="Footer Placeholder 4">
            <a:extLst>
              <a:ext uri="{FF2B5EF4-FFF2-40B4-BE49-F238E27FC236}">
                <a16:creationId xmlns:a16="http://schemas.microsoft.com/office/drawing/2014/main" id="{238437B2-C6C0-4BD1-E744-DA8FA4BD82F4}"/>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136F2E13-9A32-4DFA-C311-C618C50D04B8}"/>
              </a:ext>
            </a:extLst>
          </p:cNvPr>
          <p:cNvSpPr>
            <a:spLocks noGrp="1"/>
          </p:cNvSpPr>
          <p:nvPr>
            <p:ph type="sldNum" sz="quarter" idx="12"/>
          </p:nvPr>
        </p:nvSpPr>
        <p:spPr/>
        <p:txBody>
          <a:bodyPr/>
          <a:lstStyle>
            <a:lvl1pPr>
              <a:defRPr/>
            </a:lvl1pPr>
          </a:lstStyle>
          <a:p>
            <a:pPr>
              <a:defRPr/>
            </a:pPr>
            <a:fld id="{B063D61F-B655-46F1-B71B-39AD9E833C6B}" type="slidenum">
              <a:rPr lang="en-US"/>
              <a:pPr>
                <a:defRPr/>
              </a:pPr>
              <a:t>‹#›</a:t>
            </a:fld>
            <a:endParaRPr lang="en-US"/>
          </a:p>
        </p:txBody>
      </p:sp>
    </p:spTree>
    <p:extLst>
      <p:ext uri="{BB962C8B-B14F-4D97-AF65-F5344CB8AC3E}">
        <p14:creationId xmlns:p14="http://schemas.microsoft.com/office/powerpoint/2010/main" val="12498983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99182D-1A81-2D85-C30C-6F2D83C9066B}"/>
              </a:ext>
            </a:extLst>
          </p:cNvPr>
          <p:cNvSpPr>
            <a:spLocks noGrp="1"/>
          </p:cNvSpPr>
          <p:nvPr>
            <p:ph type="dt" sz="half" idx="10"/>
          </p:nvPr>
        </p:nvSpPr>
        <p:spPr/>
        <p:txBody>
          <a:bodyPr/>
          <a:lstStyle>
            <a:lvl1pPr>
              <a:defRPr/>
            </a:lvl1pPr>
          </a:lstStyle>
          <a:p>
            <a:pPr>
              <a:defRPr/>
            </a:pPr>
            <a:fld id="{B04CFBD9-F012-4E13-B7D0-B670DB5A80F5}" type="datetimeFigureOut">
              <a:rPr lang="en-US"/>
              <a:pPr>
                <a:defRPr/>
              </a:pPr>
              <a:t>11/29/2023</a:t>
            </a:fld>
            <a:endParaRPr lang="en-US"/>
          </a:p>
        </p:txBody>
      </p:sp>
      <p:sp>
        <p:nvSpPr>
          <p:cNvPr id="5" name="Footer Placeholder 4">
            <a:extLst>
              <a:ext uri="{FF2B5EF4-FFF2-40B4-BE49-F238E27FC236}">
                <a16:creationId xmlns:a16="http://schemas.microsoft.com/office/drawing/2014/main" id="{8FCBA9F3-7533-2218-98C5-811FE564EAC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E61688EF-8CAC-3AC9-3907-C4D4A96B67B9}"/>
              </a:ext>
            </a:extLst>
          </p:cNvPr>
          <p:cNvSpPr>
            <a:spLocks noGrp="1"/>
          </p:cNvSpPr>
          <p:nvPr>
            <p:ph type="sldNum" sz="quarter" idx="12"/>
          </p:nvPr>
        </p:nvSpPr>
        <p:spPr/>
        <p:txBody>
          <a:bodyPr/>
          <a:lstStyle>
            <a:lvl1pPr>
              <a:defRPr/>
            </a:lvl1pPr>
          </a:lstStyle>
          <a:p>
            <a:pPr>
              <a:defRPr/>
            </a:pPr>
            <a:fld id="{5251734D-A705-40D7-B3BB-909A681BF15C}" type="slidenum">
              <a:rPr lang="en-US"/>
              <a:pPr>
                <a:defRPr/>
              </a:pPr>
              <a:t>‹#›</a:t>
            </a:fld>
            <a:endParaRPr lang="en-US"/>
          </a:p>
        </p:txBody>
      </p:sp>
    </p:spTree>
    <p:extLst>
      <p:ext uri="{BB962C8B-B14F-4D97-AF65-F5344CB8AC3E}">
        <p14:creationId xmlns:p14="http://schemas.microsoft.com/office/powerpoint/2010/main" val="3684621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7574F9A2-89EF-F83E-1EED-8F97250A15ED}"/>
              </a:ext>
            </a:extLst>
          </p:cNvPr>
          <p:cNvSpPr>
            <a:spLocks noGrp="1"/>
          </p:cNvSpPr>
          <p:nvPr>
            <p:ph type="dt" sz="half" idx="10"/>
          </p:nvPr>
        </p:nvSpPr>
        <p:spPr/>
        <p:txBody>
          <a:bodyPr/>
          <a:lstStyle>
            <a:lvl1pPr>
              <a:defRPr/>
            </a:lvl1pPr>
          </a:lstStyle>
          <a:p>
            <a:pPr>
              <a:defRPr/>
            </a:pPr>
            <a:fld id="{6CEEF2A7-07EE-4C63-8E4D-05059324059E}" type="datetimeFigureOut">
              <a:rPr lang="en-US"/>
              <a:pPr>
                <a:defRPr/>
              </a:pPr>
              <a:t>11/29/2023</a:t>
            </a:fld>
            <a:endParaRPr lang="en-US"/>
          </a:p>
        </p:txBody>
      </p:sp>
      <p:sp>
        <p:nvSpPr>
          <p:cNvPr id="6" name="Footer Placeholder 4">
            <a:extLst>
              <a:ext uri="{FF2B5EF4-FFF2-40B4-BE49-F238E27FC236}">
                <a16:creationId xmlns:a16="http://schemas.microsoft.com/office/drawing/2014/main" id="{91F5625E-89C8-2A61-4FDA-3CE48D4E1D73}"/>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C8D11BB0-50C5-ABC5-FCE2-8B74EE9ECBD4}"/>
              </a:ext>
            </a:extLst>
          </p:cNvPr>
          <p:cNvSpPr>
            <a:spLocks noGrp="1"/>
          </p:cNvSpPr>
          <p:nvPr>
            <p:ph type="sldNum" sz="quarter" idx="12"/>
          </p:nvPr>
        </p:nvSpPr>
        <p:spPr/>
        <p:txBody>
          <a:bodyPr/>
          <a:lstStyle>
            <a:lvl1pPr>
              <a:defRPr/>
            </a:lvl1pPr>
          </a:lstStyle>
          <a:p>
            <a:pPr>
              <a:defRPr/>
            </a:pPr>
            <a:fld id="{BFC87F8F-2A52-443D-9799-E3FEC4D779A2}" type="slidenum">
              <a:rPr lang="en-US"/>
              <a:pPr>
                <a:defRPr/>
              </a:pPr>
              <a:t>‹#›</a:t>
            </a:fld>
            <a:endParaRPr lang="en-US"/>
          </a:p>
        </p:txBody>
      </p:sp>
    </p:spTree>
    <p:extLst>
      <p:ext uri="{BB962C8B-B14F-4D97-AF65-F5344CB8AC3E}">
        <p14:creationId xmlns:p14="http://schemas.microsoft.com/office/powerpoint/2010/main" val="20774503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342EECAF-BC0E-1949-3DCB-1747F85553D3}"/>
              </a:ext>
            </a:extLst>
          </p:cNvPr>
          <p:cNvSpPr>
            <a:spLocks noGrp="1"/>
          </p:cNvSpPr>
          <p:nvPr>
            <p:ph type="dt" sz="half" idx="10"/>
          </p:nvPr>
        </p:nvSpPr>
        <p:spPr/>
        <p:txBody>
          <a:bodyPr/>
          <a:lstStyle>
            <a:lvl1pPr>
              <a:defRPr/>
            </a:lvl1pPr>
          </a:lstStyle>
          <a:p>
            <a:pPr>
              <a:defRPr/>
            </a:pPr>
            <a:fld id="{11A8DC52-6F2C-42C0-A7D0-6AAC32AD77F0}" type="datetimeFigureOut">
              <a:rPr lang="en-US"/>
              <a:pPr>
                <a:defRPr/>
              </a:pPr>
              <a:t>11/29/2023</a:t>
            </a:fld>
            <a:endParaRPr lang="en-US"/>
          </a:p>
        </p:txBody>
      </p:sp>
      <p:sp>
        <p:nvSpPr>
          <p:cNvPr id="8" name="Footer Placeholder 4">
            <a:extLst>
              <a:ext uri="{FF2B5EF4-FFF2-40B4-BE49-F238E27FC236}">
                <a16:creationId xmlns:a16="http://schemas.microsoft.com/office/drawing/2014/main" id="{84811669-3431-2025-991C-8C73101D41AE}"/>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87AB6B08-1902-8547-6318-AC4EC90A493F}"/>
              </a:ext>
            </a:extLst>
          </p:cNvPr>
          <p:cNvSpPr>
            <a:spLocks noGrp="1"/>
          </p:cNvSpPr>
          <p:nvPr>
            <p:ph type="sldNum" sz="quarter" idx="12"/>
          </p:nvPr>
        </p:nvSpPr>
        <p:spPr/>
        <p:txBody>
          <a:bodyPr/>
          <a:lstStyle>
            <a:lvl1pPr>
              <a:defRPr/>
            </a:lvl1pPr>
          </a:lstStyle>
          <a:p>
            <a:pPr>
              <a:defRPr/>
            </a:pPr>
            <a:fld id="{90FDDCDB-D0DC-4B12-9971-2D16144A59C7}" type="slidenum">
              <a:rPr lang="en-US"/>
              <a:pPr>
                <a:defRPr/>
              </a:pPr>
              <a:t>‹#›</a:t>
            </a:fld>
            <a:endParaRPr lang="en-US"/>
          </a:p>
        </p:txBody>
      </p:sp>
    </p:spTree>
    <p:extLst>
      <p:ext uri="{BB962C8B-B14F-4D97-AF65-F5344CB8AC3E}">
        <p14:creationId xmlns:p14="http://schemas.microsoft.com/office/powerpoint/2010/main" val="753000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MX"/>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5" name="Date Placeholder 3">
            <a:extLst>
              <a:ext uri="{FF2B5EF4-FFF2-40B4-BE49-F238E27FC236}">
                <a16:creationId xmlns:a16="http://schemas.microsoft.com/office/drawing/2014/main" id="{E84C61E3-ECD3-DFB8-CF72-1F67BE84CC2D}"/>
              </a:ext>
            </a:extLst>
          </p:cNvPr>
          <p:cNvSpPr>
            <a:spLocks noGrp="1"/>
          </p:cNvSpPr>
          <p:nvPr>
            <p:ph type="dt" sz="half" idx="10"/>
          </p:nvPr>
        </p:nvSpPr>
        <p:spPr/>
        <p:txBody>
          <a:bodyPr/>
          <a:lstStyle>
            <a:lvl1pPr>
              <a:defRPr/>
            </a:lvl1pPr>
          </a:lstStyle>
          <a:p>
            <a:pPr>
              <a:defRPr/>
            </a:pPr>
            <a:fld id="{A91FAE4A-1870-42B8-A70B-DAD73B47336B}" type="datetimeFigureOut">
              <a:rPr lang="es-MX"/>
              <a:pPr>
                <a:defRPr/>
              </a:pPr>
              <a:t>29/11/2023</a:t>
            </a:fld>
            <a:endParaRPr lang="es-MX"/>
          </a:p>
        </p:txBody>
      </p:sp>
      <p:sp>
        <p:nvSpPr>
          <p:cNvPr id="6" name="Footer Placeholder 4">
            <a:extLst>
              <a:ext uri="{FF2B5EF4-FFF2-40B4-BE49-F238E27FC236}">
                <a16:creationId xmlns:a16="http://schemas.microsoft.com/office/drawing/2014/main" id="{22A87169-4F18-85B9-33E2-64E64BA9CFD8}"/>
              </a:ext>
            </a:extLst>
          </p:cNvPr>
          <p:cNvSpPr>
            <a:spLocks noGrp="1"/>
          </p:cNvSpPr>
          <p:nvPr>
            <p:ph type="ftr" sz="quarter" idx="11"/>
          </p:nvPr>
        </p:nvSpPr>
        <p:spPr/>
        <p:txBody>
          <a:bodyPr/>
          <a:lstStyle>
            <a:lvl1pPr>
              <a:defRPr/>
            </a:lvl1pPr>
          </a:lstStyle>
          <a:p>
            <a:pPr>
              <a:defRPr/>
            </a:pPr>
            <a:endParaRPr lang="es-MX"/>
          </a:p>
        </p:txBody>
      </p:sp>
      <p:sp>
        <p:nvSpPr>
          <p:cNvPr id="7" name="Slide Number Placeholder 5">
            <a:extLst>
              <a:ext uri="{FF2B5EF4-FFF2-40B4-BE49-F238E27FC236}">
                <a16:creationId xmlns:a16="http://schemas.microsoft.com/office/drawing/2014/main" id="{0356D05F-559F-D32D-2024-17F054418182}"/>
              </a:ext>
            </a:extLst>
          </p:cNvPr>
          <p:cNvSpPr>
            <a:spLocks noGrp="1"/>
          </p:cNvSpPr>
          <p:nvPr>
            <p:ph type="sldNum" sz="quarter" idx="12"/>
          </p:nvPr>
        </p:nvSpPr>
        <p:spPr/>
        <p:txBody>
          <a:bodyPr/>
          <a:lstStyle>
            <a:lvl1pPr>
              <a:defRPr/>
            </a:lvl1pPr>
          </a:lstStyle>
          <a:p>
            <a:pPr>
              <a:defRPr/>
            </a:pPr>
            <a:fld id="{14185D64-EEA8-47C9-9731-84228486AB88}" type="slidenum">
              <a:rPr lang="es-MX"/>
              <a:pPr>
                <a:defRPr/>
              </a:pPr>
              <a:t>‹#›</a:t>
            </a:fld>
            <a:endParaRPr lang="es-MX"/>
          </a:p>
        </p:txBody>
      </p:sp>
    </p:spTree>
    <p:extLst>
      <p:ext uri="{BB962C8B-B14F-4D97-AF65-F5344CB8AC3E}">
        <p14:creationId xmlns:p14="http://schemas.microsoft.com/office/powerpoint/2010/main" val="27877499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D1618B98-29AE-FAD5-B82E-D451789841B1}"/>
              </a:ext>
            </a:extLst>
          </p:cNvPr>
          <p:cNvSpPr>
            <a:spLocks noGrp="1"/>
          </p:cNvSpPr>
          <p:nvPr>
            <p:ph type="dt" sz="half" idx="10"/>
          </p:nvPr>
        </p:nvSpPr>
        <p:spPr/>
        <p:txBody>
          <a:bodyPr/>
          <a:lstStyle>
            <a:lvl1pPr>
              <a:defRPr/>
            </a:lvl1pPr>
          </a:lstStyle>
          <a:p>
            <a:pPr>
              <a:defRPr/>
            </a:pPr>
            <a:fld id="{862661BD-D5F1-4582-94CD-15FB57A9EE8B}" type="datetimeFigureOut">
              <a:rPr lang="en-US"/>
              <a:pPr>
                <a:defRPr/>
              </a:pPr>
              <a:t>11/29/2023</a:t>
            </a:fld>
            <a:endParaRPr lang="en-US"/>
          </a:p>
        </p:txBody>
      </p:sp>
      <p:sp>
        <p:nvSpPr>
          <p:cNvPr id="4" name="Footer Placeholder 4">
            <a:extLst>
              <a:ext uri="{FF2B5EF4-FFF2-40B4-BE49-F238E27FC236}">
                <a16:creationId xmlns:a16="http://schemas.microsoft.com/office/drawing/2014/main" id="{E41D12CA-65E1-370B-C9C8-C5D113AB04C2}"/>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2C258BA7-E4C9-AD5F-A78B-715DD8A5C3D4}"/>
              </a:ext>
            </a:extLst>
          </p:cNvPr>
          <p:cNvSpPr>
            <a:spLocks noGrp="1"/>
          </p:cNvSpPr>
          <p:nvPr>
            <p:ph type="sldNum" sz="quarter" idx="12"/>
          </p:nvPr>
        </p:nvSpPr>
        <p:spPr/>
        <p:txBody>
          <a:bodyPr/>
          <a:lstStyle>
            <a:lvl1pPr>
              <a:defRPr/>
            </a:lvl1pPr>
          </a:lstStyle>
          <a:p>
            <a:pPr>
              <a:defRPr/>
            </a:pPr>
            <a:fld id="{D45A5759-3602-4A73-ACC2-E43BCD97D152}" type="slidenum">
              <a:rPr lang="en-US"/>
              <a:pPr>
                <a:defRPr/>
              </a:pPr>
              <a:t>‹#›</a:t>
            </a:fld>
            <a:endParaRPr lang="en-US"/>
          </a:p>
        </p:txBody>
      </p:sp>
    </p:spTree>
    <p:extLst>
      <p:ext uri="{BB962C8B-B14F-4D97-AF65-F5344CB8AC3E}">
        <p14:creationId xmlns:p14="http://schemas.microsoft.com/office/powerpoint/2010/main" val="385170082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94AE8912-55B6-D397-E7AF-2F0B03ADA61D}"/>
              </a:ext>
            </a:extLst>
          </p:cNvPr>
          <p:cNvSpPr>
            <a:spLocks noGrp="1"/>
          </p:cNvSpPr>
          <p:nvPr>
            <p:ph type="dt" sz="half" idx="10"/>
          </p:nvPr>
        </p:nvSpPr>
        <p:spPr/>
        <p:txBody>
          <a:bodyPr/>
          <a:lstStyle>
            <a:lvl1pPr>
              <a:defRPr/>
            </a:lvl1pPr>
          </a:lstStyle>
          <a:p>
            <a:pPr>
              <a:defRPr/>
            </a:pPr>
            <a:fld id="{16A7505F-ADD5-4AA4-A88B-C114618F822F}" type="datetimeFigureOut">
              <a:rPr lang="en-US"/>
              <a:pPr>
                <a:defRPr/>
              </a:pPr>
              <a:t>11/29/2023</a:t>
            </a:fld>
            <a:endParaRPr lang="en-US"/>
          </a:p>
        </p:txBody>
      </p:sp>
      <p:sp>
        <p:nvSpPr>
          <p:cNvPr id="3" name="Footer Placeholder 4">
            <a:extLst>
              <a:ext uri="{FF2B5EF4-FFF2-40B4-BE49-F238E27FC236}">
                <a16:creationId xmlns:a16="http://schemas.microsoft.com/office/drawing/2014/main" id="{005CD9C4-C0AE-A0BE-4157-9CB94988730D}"/>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63021060-BF9A-5962-783E-A8D68F60A681}"/>
              </a:ext>
            </a:extLst>
          </p:cNvPr>
          <p:cNvSpPr>
            <a:spLocks noGrp="1"/>
          </p:cNvSpPr>
          <p:nvPr>
            <p:ph type="sldNum" sz="quarter" idx="12"/>
          </p:nvPr>
        </p:nvSpPr>
        <p:spPr/>
        <p:txBody>
          <a:bodyPr/>
          <a:lstStyle>
            <a:lvl1pPr>
              <a:defRPr/>
            </a:lvl1pPr>
          </a:lstStyle>
          <a:p>
            <a:pPr>
              <a:defRPr/>
            </a:pPr>
            <a:fld id="{8087D80C-AE29-48D0-82A1-7CF768034F96}" type="slidenum">
              <a:rPr lang="en-US"/>
              <a:pPr>
                <a:defRPr/>
              </a:pPr>
              <a:t>‹#›</a:t>
            </a:fld>
            <a:endParaRPr lang="en-US"/>
          </a:p>
        </p:txBody>
      </p:sp>
    </p:spTree>
    <p:extLst>
      <p:ext uri="{BB962C8B-B14F-4D97-AF65-F5344CB8AC3E}">
        <p14:creationId xmlns:p14="http://schemas.microsoft.com/office/powerpoint/2010/main" val="4874145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3">
            <a:extLst>
              <a:ext uri="{FF2B5EF4-FFF2-40B4-BE49-F238E27FC236}">
                <a16:creationId xmlns:a16="http://schemas.microsoft.com/office/drawing/2014/main" id="{87C85705-3C0E-2064-FA75-B95DA78259E2}"/>
              </a:ext>
            </a:extLst>
          </p:cNvPr>
          <p:cNvSpPr>
            <a:spLocks noGrp="1"/>
          </p:cNvSpPr>
          <p:nvPr>
            <p:ph type="dt" sz="half" idx="10"/>
          </p:nvPr>
        </p:nvSpPr>
        <p:spPr/>
        <p:txBody>
          <a:bodyPr/>
          <a:lstStyle>
            <a:lvl1pPr>
              <a:defRPr/>
            </a:lvl1pPr>
          </a:lstStyle>
          <a:p>
            <a:pPr>
              <a:defRPr/>
            </a:pPr>
            <a:fld id="{B37BCDD3-B08A-4FCA-B0F1-17450F3D8CCC}" type="datetimeFigureOut">
              <a:rPr lang="en-US"/>
              <a:pPr>
                <a:defRPr/>
              </a:pPr>
              <a:t>11/29/2023</a:t>
            </a:fld>
            <a:endParaRPr lang="en-US"/>
          </a:p>
        </p:txBody>
      </p:sp>
      <p:sp>
        <p:nvSpPr>
          <p:cNvPr id="6" name="Footer Placeholder 4">
            <a:extLst>
              <a:ext uri="{FF2B5EF4-FFF2-40B4-BE49-F238E27FC236}">
                <a16:creationId xmlns:a16="http://schemas.microsoft.com/office/drawing/2014/main" id="{87E01AC1-511B-6D66-3AEC-455328DD60BA}"/>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A260E73F-F135-9F62-1215-8C0A6C3D6AD7}"/>
              </a:ext>
            </a:extLst>
          </p:cNvPr>
          <p:cNvSpPr>
            <a:spLocks noGrp="1"/>
          </p:cNvSpPr>
          <p:nvPr>
            <p:ph type="sldNum" sz="quarter" idx="12"/>
          </p:nvPr>
        </p:nvSpPr>
        <p:spPr/>
        <p:txBody>
          <a:bodyPr/>
          <a:lstStyle>
            <a:lvl1pPr>
              <a:defRPr/>
            </a:lvl1pPr>
          </a:lstStyle>
          <a:p>
            <a:pPr>
              <a:defRPr/>
            </a:pPr>
            <a:fld id="{897FFDDC-A714-44AC-A4B0-3A2DFBEBD714}" type="slidenum">
              <a:rPr lang="en-US"/>
              <a:pPr>
                <a:defRPr/>
              </a:pPr>
              <a:t>‹#›</a:t>
            </a:fld>
            <a:endParaRPr lang="en-US"/>
          </a:p>
        </p:txBody>
      </p:sp>
    </p:spTree>
    <p:extLst>
      <p:ext uri="{BB962C8B-B14F-4D97-AF65-F5344CB8AC3E}">
        <p14:creationId xmlns:p14="http://schemas.microsoft.com/office/powerpoint/2010/main" val="15162290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pPr lvl="0"/>
            <a:endParaRPr lang="en-US" noProof="0"/>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3">
            <a:extLst>
              <a:ext uri="{FF2B5EF4-FFF2-40B4-BE49-F238E27FC236}">
                <a16:creationId xmlns:a16="http://schemas.microsoft.com/office/drawing/2014/main" id="{A1D6C6D3-701C-8947-7477-BCB6315041B2}"/>
              </a:ext>
            </a:extLst>
          </p:cNvPr>
          <p:cNvSpPr>
            <a:spLocks noGrp="1"/>
          </p:cNvSpPr>
          <p:nvPr>
            <p:ph type="dt" sz="half" idx="10"/>
          </p:nvPr>
        </p:nvSpPr>
        <p:spPr/>
        <p:txBody>
          <a:bodyPr/>
          <a:lstStyle>
            <a:lvl1pPr>
              <a:defRPr/>
            </a:lvl1pPr>
          </a:lstStyle>
          <a:p>
            <a:pPr>
              <a:defRPr/>
            </a:pPr>
            <a:fld id="{90ED82EF-0178-4DB3-B3AE-C0AAB719BCCD}" type="datetimeFigureOut">
              <a:rPr lang="en-US"/>
              <a:pPr>
                <a:defRPr/>
              </a:pPr>
              <a:t>11/29/2023</a:t>
            </a:fld>
            <a:endParaRPr lang="en-US"/>
          </a:p>
        </p:txBody>
      </p:sp>
      <p:sp>
        <p:nvSpPr>
          <p:cNvPr id="6" name="Footer Placeholder 4">
            <a:extLst>
              <a:ext uri="{FF2B5EF4-FFF2-40B4-BE49-F238E27FC236}">
                <a16:creationId xmlns:a16="http://schemas.microsoft.com/office/drawing/2014/main" id="{464DF5FF-62C8-1DCB-20F9-064758B68223}"/>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831305B9-84DE-357D-AD92-BC3AF5718CBC}"/>
              </a:ext>
            </a:extLst>
          </p:cNvPr>
          <p:cNvSpPr>
            <a:spLocks noGrp="1"/>
          </p:cNvSpPr>
          <p:nvPr>
            <p:ph type="sldNum" sz="quarter" idx="12"/>
          </p:nvPr>
        </p:nvSpPr>
        <p:spPr/>
        <p:txBody>
          <a:bodyPr/>
          <a:lstStyle>
            <a:lvl1pPr>
              <a:defRPr/>
            </a:lvl1pPr>
          </a:lstStyle>
          <a:p>
            <a:pPr>
              <a:defRPr/>
            </a:pPr>
            <a:fld id="{D3CBA4AF-A288-4FF5-BE2B-046692AF8770}" type="slidenum">
              <a:rPr lang="en-US"/>
              <a:pPr>
                <a:defRPr/>
              </a:pPr>
              <a:t>‹#›</a:t>
            </a:fld>
            <a:endParaRPr lang="en-US"/>
          </a:p>
        </p:txBody>
      </p:sp>
    </p:spTree>
    <p:extLst>
      <p:ext uri="{BB962C8B-B14F-4D97-AF65-F5344CB8AC3E}">
        <p14:creationId xmlns:p14="http://schemas.microsoft.com/office/powerpoint/2010/main" val="95615625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010D53-5938-AAD1-3A07-405E9132CAE3}"/>
              </a:ext>
            </a:extLst>
          </p:cNvPr>
          <p:cNvSpPr>
            <a:spLocks noGrp="1"/>
          </p:cNvSpPr>
          <p:nvPr>
            <p:ph type="dt" sz="half" idx="10"/>
          </p:nvPr>
        </p:nvSpPr>
        <p:spPr/>
        <p:txBody>
          <a:bodyPr/>
          <a:lstStyle>
            <a:lvl1pPr>
              <a:defRPr/>
            </a:lvl1pPr>
          </a:lstStyle>
          <a:p>
            <a:pPr>
              <a:defRPr/>
            </a:pPr>
            <a:fld id="{0343D594-3B7C-4DF1-8D99-213AF3A9B692}" type="datetimeFigureOut">
              <a:rPr lang="en-US"/>
              <a:pPr>
                <a:defRPr/>
              </a:pPr>
              <a:t>11/29/2023</a:t>
            </a:fld>
            <a:endParaRPr lang="en-US"/>
          </a:p>
        </p:txBody>
      </p:sp>
      <p:sp>
        <p:nvSpPr>
          <p:cNvPr id="5" name="Footer Placeholder 4">
            <a:extLst>
              <a:ext uri="{FF2B5EF4-FFF2-40B4-BE49-F238E27FC236}">
                <a16:creationId xmlns:a16="http://schemas.microsoft.com/office/drawing/2014/main" id="{90346780-42E8-35AF-741F-8A075E8CAE4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C33CA81-8E00-870A-A678-A51B0438AC90}"/>
              </a:ext>
            </a:extLst>
          </p:cNvPr>
          <p:cNvSpPr>
            <a:spLocks noGrp="1"/>
          </p:cNvSpPr>
          <p:nvPr>
            <p:ph type="sldNum" sz="quarter" idx="12"/>
          </p:nvPr>
        </p:nvSpPr>
        <p:spPr/>
        <p:txBody>
          <a:bodyPr/>
          <a:lstStyle>
            <a:lvl1pPr>
              <a:defRPr/>
            </a:lvl1pPr>
          </a:lstStyle>
          <a:p>
            <a:pPr>
              <a:defRPr/>
            </a:pPr>
            <a:fld id="{1B480A36-0DC6-4A9C-B629-B62B78D922CD}" type="slidenum">
              <a:rPr lang="en-US"/>
              <a:pPr>
                <a:defRPr/>
              </a:pPr>
              <a:t>‹#›</a:t>
            </a:fld>
            <a:endParaRPr lang="en-US"/>
          </a:p>
        </p:txBody>
      </p:sp>
    </p:spTree>
    <p:extLst>
      <p:ext uri="{BB962C8B-B14F-4D97-AF65-F5344CB8AC3E}">
        <p14:creationId xmlns:p14="http://schemas.microsoft.com/office/powerpoint/2010/main" val="335557710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6F77EE-7AFB-4EF9-EA56-10667D6EAC06}"/>
              </a:ext>
            </a:extLst>
          </p:cNvPr>
          <p:cNvSpPr>
            <a:spLocks noGrp="1"/>
          </p:cNvSpPr>
          <p:nvPr>
            <p:ph type="dt" sz="half" idx="10"/>
          </p:nvPr>
        </p:nvSpPr>
        <p:spPr/>
        <p:txBody>
          <a:bodyPr/>
          <a:lstStyle>
            <a:lvl1pPr>
              <a:defRPr/>
            </a:lvl1pPr>
          </a:lstStyle>
          <a:p>
            <a:pPr>
              <a:defRPr/>
            </a:pPr>
            <a:fld id="{F06FB737-E277-4DF8-84F0-679158CF7CD6}" type="datetimeFigureOut">
              <a:rPr lang="en-US"/>
              <a:pPr>
                <a:defRPr/>
              </a:pPr>
              <a:t>11/29/2023</a:t>
            </a:fld>
            <a:endParaRPr lang="en-US"/>
          </a:p>
        </p:txBody>
      </p:sp>
      <p:sp>
        <p:nvSpPr>
          <p:cNvPr id="5" name="Footer Placeholder 4">
            <a:extLst>
              <a:ext uri="{FF2B5EF4-FFF2-40B4-BE49-F238E27FC236}">
                <a16:creationId xmlns:a16="http://schemas.microsoft.com/office/drawing/2014/main" id="{08B837DC-FFBA-96FC-B84F-4D6F999FC2C1}"/>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7E1283B1-5891-FBE8-1643-81B4A0627446}"/>
              </a:ext>
            </a:extLst>
          </p:cNvPr>
          <p:cNvSpPr>
            <a:spLocks noGrp="1"/>
          </p:cNvSpPr>
          <p:nvPr>
            <p:ph type="sldNum" sz="quarter" idx="12"/>
          </p:nvPr>
        </p:nvSpPr>
        <p:spPr/>
        <p:txBody>
          <a:bodyPr/>
          <a:lstStyle>
            <a:lvl1pPr>
              <a:defRPr/>
            </a:lvl1pPr>
          </a:lstStyle>
          <a:p>
            <a:pPr>
              <a:defRPr/>
            </a:pPr>
            <a:fld id="{3A706E2D-FD5B-4E1A-A5A0-B0BA0F8A8664}" type="slidenum">
              <a:rPr lang="en-US"/>
              <a:pPr>
                <a:defRPr/>
              </a:pPr>
              <a:t>‹#›</a:t>
            </a:fld>
            <a:endParaRPr lang="en-US"/>
          </a:p>
        </p:txBody>
      </p:sp>
    </p:spTree>
    <p:extLst>
      <p:ext uri="{BB962C8B-B14F-4D97-AF65-F5344CB8AC3E}">
        <p14:creationId xmlns:p14="http://schemas.microsoft.com/office/powerpoint/2010/main" val="15753952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31" indent="0" algn="ctr">
              <a:buNone/>
              <a:defRPr>
                <a:solidFill>
                  <a:schemeClr val="tx1">
                    <a:tint val="75000"/>
                  </a:schemeClr>
                </a:solidFill>
              </a:defRPr>
            </a:lvl2pPr>
            <a:lvl3pPr marL="609660" indent="0" algn="ctr">
              <a:buNone/>
              <a:defRPr>
                <a:solidFill>
                  <a:schemeClr val="tx1">
                    <a:tint val="75000"/>
                  </a:schemeClr>
                </a:solidFill>
              </a:defRPr>
            </a:lvl3pPr>
            <a:lvl4pPr marL="914492" indent="0" algn="ctr">
              <a:buNone/>
              <a:defRPr>
                <a:solidFill>
                  <a:schemeClr val="tx1">
                    <a:tint val="75000"/>
                  </a:schemeClr>
                </a:solidFill>
              </a:defRPr>
            </a:lvl4pPr>
            <a:lvl5pPr marL="1219322" indent="0" algn="ctr">
              <a:buNone/>
              <a:defRPr>
                <a:solidFill>
                  <a:schemeClr val="tx1">
                    <a:tint val="75000"/>
                  </a:schemeClr>
                </a:solidFill>
              </a:defRPr>
            </a:lvl5pPr>
            <a:lvl6pPr marL="1524152" indent="0" algn="ctr">
              <a:buNone/>
              <a:defRPr>
                <a:solidFill>
                  <a:schemeClr val="tx1">
                    <a:tint val="75000"/>
                  </a:schemeClr>
                </a:solidFill>
              </a:defRPr>
            </a:lvl6pPr>
            <a:lvl7pPr marL="1828983" indent="0" algn="ctr">
              <a:buNone/>
              <a:defRPr>
                <a:solidFill>
                  <a:schemeClr val="tx1">
                    <a:tint val="75000"/>
                  </a:schemeClr>
                </a:solidFill>
              </a:defRPr>
            </a:lvl7pPr>
            <a:lvl8pPr marL="2133814" indent="0" algn="ctr">
              <a:buNone/>
              <a:defRPr>
                <a:solidFill>
                  <a:schemeClr val="tx1">
                    <a:tint val="75000"/>
                  </a:schemeClr>
                </a:solidFill>
              </a:defRPr>
            </a:lvl8pPr>
            <a:lvl9pPr marL="2438644"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91FD55AC-0B62-9F07-158B-3BAB475868E1}"/>
              </a:ext>
            </a:extLst>
          </p:cNvPr>
          <p:cNvSpPr>
            <a:spLocks noGrp="1"/>
          </p:cNvSpPr>
          <p:nvPr>
            <p:ph type="dt" sz="half" idx="10"/>
          </p:nvPr>
        </p:nvSpPr>
        <p:spPr/>
        <p:txBody>
          <a:bodyPr/>
          <a:lstStyle>
            <a:lvl1pPr>
              <a:defRPr/>
            </a:lvl1pPr>
          </a:lstStyle>
          <a:p>
            <a:pPr>
              <a:defRPr/>
            </a:pPr>
            <a:fld id="{6C9F8F6D-2C43-4A69-9543-AD9B5BC9160E}" type="datetimeFigureOut">
              <a:rPr lang="en-US"/>
              <a:pPr>
                <a:defRPr/>
              </a:pPr>
              <a:t>11/29/2023</a:t>
            </a:fld>
            <a:endParaRPr lang="en-US"/>
          </a:p>
        </p:txBody>
      </p:sp>
      <p:sp>
        <p:nvSpPr>
          <p:cNvPr id="5" name="Footer Placeholder 4">
            <a:extLst>
              <a:ext uri="{FF2B5EF4-FFF2-40B4-BE49-F238E27FC236}">
                <a16:creationId xmlns:a16="http://schemas.microsoft.com/office/drawing/2014/main" id="{EF1AC701-194E-FC85-E2A6-2D840D47087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CDC8FF4D-4EDB-AB78-8FF9-5D2EAF0F3C8B}"/>
              </a:ext>
            </a:extLst>
          </p:cNvPr>
          <p:cNvSpPr>
            <a:spLocks noGrp="1"/>
          </p:cNvSpPr>
          <p:nvPr>
            <p:ph type="sldNum" sz="quarter" idx="12"/>
          </p:nvPr>
        </p:nvSpPr>
        <p:spPr/>
        <p:txBody>
          <a:bodyPr/>
          <a:lstStyle>
            <a:lvl1pPr>
              <a:defRPr/>
            </a:lvl1pPr>
          </a:lstStyle>
          <a:p>
            <a:pPr>
              <a:defRPr/>
            </a:pPr>
            <a:fld id="{5E71E4AF-1AEC-441D-8715-F39C0C6B60A6}" type="slidenum">
              <a:rPr lang="en-US"/>
              <a:pPr>
                <a:defRPr/>
              </a:pPr>
              <a:t>‹#›</a:t>
            </a:fld>
            <a:endParaRPr lang="en-US"/>
          </a:p>
        </p:txBody>
      </p:sp>
    </p:spTree>
    <p:extLst>
      <p:ext uri="{BB962C8B-B14F-4D97-AF65-F5344CB8AC3E}">
        <p14:creationId xmlns:p14="http://schemas.microsoft.com/office/powerpoint/2010/main" val="29006283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5932C9-E596-0E14-EDBC-7C3D1E7FCFCA}"/>
              </a:ext>
            </a:extLst>
          </p:cNvPr>
          <p:cNvSpPr>
            <a:spLocks noGrp="1"/>
          </p:cNvSpPr>
          <p:nvPr>
            <p:ph type="dt" sz="half" idx="10"/>
          </p:nvPr>
        </p:nvSpPr>
        <p:spPr/>
        <p:txBody>
          <a:bodyPr/>
          <a:lstStyle>
            <a:lvl1pPr>
              <a:defRPr/>
            </a:lvl1pPr>
          </a:lstStyle>
          <a:p>
            <a:pPr>
              <a:defRPr/>
            </a:pPr>
            <a:fld id="{474A058F-B5E9-4DC7-9CD6-9EFAAFE9A0CF}" type="datetimeFigureOut">
              <a:rPr lang="en-US"/>
              <a:pPr>
                <a:defRPr/>
              </a:pPr>
              <a:t>11/29/2023</a:t>
            </a:fld>
            <a:endParaRPr lang="en-US"/>
          </a:p>
        </p:txBody>
      </p:sp>
      <p:sp>
        <p:nvSpPr>
          <p:cNvPr id="5" name="Footer Placeholder 4">
            <a:extLst>
              <a:ext uri="{FF2B5EF4-FFF2-40B4-BE49-F238E27FC236}">
                <a16:creationId xmlns:a16="http://schemas.microsoft.com/office/drawing/2014/main" id="{88C1D30E-7EEF-75EF-1D19-164C2CC3CDD1}"/>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253A1D3-8C56-97F2-7F2A-4000C54C5286}"/>
              </a:ext>
            </a:extLst>
          </p:cNvPr>
          <p:cNvSpPr>
            <a:spLocks noGrp="1"/>
          </p:cNvSpPr>
          <p:nvPr>
            <p:ph type="sldNum" sz="quarter" idx="12"/>
          </p:nvPr>
        </p:nvSpPr>
        <p:spPr/>
        <p:txBody>
          <a:bodyPr/>
          <a:lstStyle>
            <a:lvl1pPr>
              <a:defRPr/>
            </a:lvl1pPr>
          </a:lstStyle>
          <a:p>
            <a:pPr>
              <a:defRPr/>
            </a:pPr>
            <a:fld id="{D70941E0-00F8-4ACD-9BB1-6D508D42A92C}" type="slidenum">
              <a:rPr lang="en-US"/>
              <a:pPr>
                <a:defRPr/>
              </a:pPr>
              <a:t>‹#›</a:t>
            </a:fld>
            <a:endParaRPr lang="en-US"/>
          </a:p>
        </p:txBody>
      </p:sp>
    </p:spTree>
    <p:extLst>
      <p:ext uri="{BB962C8B-B14F-4D97-AF65-F5344CB8AC3E}">
        <p14:creationId xmlns:p14="http://schemas.microsoft.com/office/powerpoint/2010/main" val="20680603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10"/>
            <a:ext cx="5181600" cy="1000125"/>
          </a:xfrm>
        </p:spPr>
        <p:txBody>
          <a:bodyPr anchor="b"/>
          <a:lstStyle>
            <a:lvl1pPr marL="0" indent="0">
              <a:buNone/>
              <a:defRPr sz="1333">
                <a:solidFill>
                  <a:schemeClr val="tx1">
                    <a:tint val="75000"/>
                  </a:schemeClr>
                </a:solidFill>
              </a:defRPr>
            </a:lvl1pPr>
            <a:lvl2pPr marL="304831" indent="0">
              <a:buNone/>
              <a:defRPr sz="1200">
                <a:solidFill>
                  <a:schemeClr val="tx1">
                    <a:tint val="75000"/>
                  </a:schemeClr>
                </a:solidFill>
              </a:defRPr>
            </a:lvl2pPr>
            <a:lvl3pPr marL="609660" indent="0">
              <a:buNone/>
              <a:defRPr sz="1067">
                <a:solidFill>
                  <a:schemeClr val="tx1">
                    <a:tint val="75000"/>
                  </a:schemeClr>
                </a:solidFill>
              </a:defRPr>
            </a:lvl3pPr>
            <a:lvl4pPr marL="914492" indent="0">
              <a:buNone/>
              <a:defRPr sz="933">
                <a:solidFill>
                  <a:schemeClr val="tx1">
                    <a:tint val="75000"/>
                  </a:schemeClr>
                </a:solidFill>
              </a:defRPr>
            </a:lvl4pPr>
            <a:lvl5pPr marL="1219322" indent="0">
              <a:buNone/>
              <a:defRPr sz="933">
                <a:solidFill>
                  <a:schemeClr val="tx1">
                    <a:tint val="75000"/>
                  </a:schemeClr>
                </a:solidFill>
              </a:defRPr>
            </a:lvl5pPr>
            <a:lvl6pPr marL="1524152" indent="0">
              <a:buNone/>
              <a:defRPr sz="933">
                <a:solidFill>
                  <a:schemeClr val="tx1">
                    <a:tint val="75000"/>
                  </a:schemeClr>
                </a:solidFill>
              </a:defRPr>
            </a:lvl6pPr>
            <a:lvl7pPr marL="1828983" indent="0">
              <a:buNone/>
              <a:defRPr sz="933">
                <a:solidFill>
                  <a:schemeClr val="tx1">
                    <a:tint val="75000"/>
                  </a:schemeClr>
                </a:solidFill>
              </a:defRPr>
            </a:lvl7pPr>
            <a:lvl8pPr marL="2133814" indent="0">
              <a:buNone/>
              <a:defRPr sz="933">
                <a:solidFill>
                  <a:schemeClr val="tx1">
                    <a:tint val="75000"/>
                  </a:schemeClr>
                </a:solidFill>
              </a:defRPr>
            </a:lvl8pPr>
            <a:lvl9pPr marL="2438644" indent="0">
              <a:buNone/>
              <a:defRPr sz="933">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22EDE3-F968-3B88-A841-DE8A6DDCAB09}"/>
              </a:ext>
            </a:extLst>
          </p:cNvPr>
          <p:cNvSpPr>
            <a:spLocks noGrp="1"/>
          </p:cNvSpPr>
          <p:nvPr>
            <p:ph type="dt" sz="half" idx="10"/>
          </p:nvPr>
        </p:nvSpPr>
        <p:spPr/>
        <p:txBody>
          <a:bodyPr/>
          <a:lstStyle>
            <a:lvl1pPr>
              <a:defRPr/>
            </a:lvl1pPr>
          </a:lstStyle>
          <a:p>
            <a:pPr>
              <a:defRPr/>
            </a:pPr>
            <a:fld id="{D27600F4-51BE-4AB5-B5F8-B2E7013D31E1}" type="datetimeFigureOut">
              <a:rPr lang="en-US"/>
              <a:pPr>
                <a:defRPr/>
              </a:pPr>
              <a:t>11/29/2023</a:t>
            </a:fld>
            <a:endParaRPr lang="en-US"/>
          </a:p>
        </p:txBody>
      </p:sp>
      <p:sp>
        <p:nvSpPr>
          <p:cNvPr id="5" name="Footer Placeholder 4">
            <a:extLst>
              <a:ext uri="{FF2B5EF4-FFF2-40B4-BE49-F238E27FC236}">
                <a16:creationId xmlns:a16="http://schemas.microsoft.com/office/drawing/2014/main" id="{7071C884-1D16-1EAE-6377-B22493842B2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32E4A3A-4A1E-0424-2C56-AA955082E43E}"/>
              </a:ext>
            </a:extLst>
          </p:cNvPr>
          <p:cNvSpPr>
            <a:spLocks noGrp="1"/>
          </p:cNvSpPr>
          <p:nvPr>
            <p:ph type="sldNum" sz="quarter" idx="12"/>
          </p:nvPr>
        </p:nvSpPr>
        <p:spPr/>
        <p:txBody>
          <a:bodyPr/>
          <a:lstStyle>
            <a:lvl1pPr>
              <a:defRPr/>
            </a:lvl1pPr>
          </a:lstStyle>
          <a:p>
            <a:pPr>
              <a:defRPr/>
            </a:pPr>
            <a:fld id="{D4A95EA7-1169-4DAF-B31E-C20940628CE7}" type="slidenum">
              <a:rPr lang="en-US"/>
              <a:pPr>
                <a:defRPr/>
              </a:pPr>
              <a:t>‹#›</a:t>
            </a:fld>
            <a:endParaRPr lang="en-US"/>
          </a:p>
        </p:txBody>
      </p:sp>
    </p:spTree>
    <p:extLst>
      <p:ext uri="{BB962C8B-B14F-4D97-AF65-F5344CB8AC3E}">
        <p14:creationId xmlns:p14="http://schemas.microsoft.com/office/powerpoint/2010/main" val="356608306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1"/>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1"/>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1BF81BBE-AED2-BA04-7804-CA324E6624CB}"/>
              </a:ext>
            </a:extLst>
          </p:cNvPr>
          <p:cNvSpPr>
            <a:spLocks noGrp="1"/>
          </p:cNvSpPr>
          <p:nvPr>
            <p:ph type="dt" sz="half" idx="10"/>
          </p:nvPr>
        </p:nvSpPr>
        <p:spPr/>
        <p:txBody>
          <a:bodyPr/>
          <a:lstStyle>
            <a:lvl1pPr>
              <a:defRPr/>
            </a:lvl1pPr>
          </a:lstStyle>
          <a:p>
            <a:pPr>
              <a:defRPr/>
            </a:pPr>
            <a:fld id="{1A0A45E1-1088-493B-9B55-053AF89FDF64}" type="datetimeFigureOut">
              <a:rPr lang="en-US"/>
              <a:pPr>
                <a:defRPr/>
              </a:pPr>
              <a:t>11/29/2023</a:t>
            </a:fld>
            <a:endParaRPr lang="en-US"/>
          </a:p>
        </p:txBody>
      </p:sp>
      <p:sp>
        <p:nvSpPr>
          <p:cNvPr id="6" name="Footer Placeholder 4">
            <a:extLst>
              <a:ext uri="{FF2B5EF4-FFF2-40B4-BE49-F238E27FC236}">
                <a16:creationId xmlns:a16="http://schemas.microsoft.com/office/drawing/2014/main" id="{33DF6B01-2C08-A21B-BEB7-1387A0FE910E}"/>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05EBB7D8-0E68-BA4D-6C08-6DD64AC9B9C6}"/>
              </a:ext>
            </a:extLst>
          </p:cNvPr>
          <p:cNvSpPr>
            <a:spLocks noGrp="1"/>
          </p:cNvSpPr>
          <p:nvPr>
            <p:ph type="sldNum" sz="quarter" idx="12"/>
          </p:nvPr>
        </p:nvSpPr>
        <p:spPr/>
        <p:txBody>
          <a:bodyPr/>
          <a:lstStyle>
            <a:lvl1pPr>
              <a:defRPr/>
            </a:lvl1pPr>
          </a:lstStyle>
          <a:p>
            <a:pPr>
              <a:defRPr/>
            </a:pPr>
            <a:fld id="{8584BCB5-96D6-4B38-8E82-DCDFDCA75F90}" type="slidenum">
              <a:rPr lang="en-US"/>
              <a:pPr>
                <a:defRPr/>
              </a:pPr>
              <a:t>‹#›</a:t>
            </a:fld>
            <a:endParaRPr lang="en-US"/>
          </a:p>
        </p:txBody>
      </p:sp>
    </p:spTree>
    <p:extLst>
      <p:ext uri="{BB962C8B-B14F-4D97-AF65-F5344CB8AC3E}">
        <p14:creationId xmlns:p14="http://schemas.microsoft.com/office/powerpoint/2010/main" val="3270656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s-MX"/>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7" name="Date Placeholder 3">
            <a:extLst>
              <a:ext uri="{FF2B5EF4-FFF2-40B4-BE49-F238E27FC236}">
                <a16:creationId xmlns:a16="http://schemas.microsoft.com/office/drawing/2014/main" id="{2EC49052-CCDD-F3AF-0ECF-910D29C51E15}"/>
              </a:ext>
            </a:extLst>
          </p:cNvPr>
          <p:cNvSpPr>
            <a:spLocks noGrp="1"/>
          </p:cNvSpPr>
          <p:nvPr>
            <p:ph type="dt" sz="half" idx="10"/>
          </p:nvPr>
        </p:nvSpPr>
        <p:spPr/>
        <p:txBody>
          <a:bodyPr/>
          <a:lstStyle>
            <a:lvl1pPr>
              <a:defRPr/>
            </a:lvl1pPr>
          </a:lstStyle>
          <a:p>
            <a:pPr>
              <a:defRPr/>
            </a:pPr>
            <a:fld id="{C06BBABC-147E-41C0-8E0F-423FC956B7D4}" type="datetimeFigureOut">
              <a:rPr lang="es-MX"/>
              <a:pPr>
                <a:defRPr/>
              </a:pPr>
              <a:t>29/11/2023</a:t>
            </a:fld>
            <a:endParaRPr lang="es-MX"/>
          </a:p>
        </p:txBody>
      </p:sp>
      <p:sp>
        <p:nvSpPr>
          <p:cNvPr id="8" name="Footer Placeholder 4">
            <a:extLst>
              <a:ext uri="{FF2B5EF4-FFF2-40B4-BE49-F238E27FC236}">
                <a16:creationId xmlns:a16="http://schemas.microsoft.com/office/drawing/2014/main" id="{7CDA05EA-3558-85A7-E8EA-A37E5FABECA8}"/>
              </a:ext>
            </a:extLst>
          </p:cNvPr>
          <p:cNvSpPr>
            <a:spLocks noGrp="1"/>
          </p:cNvSpPr>
          <p:nvPr>
            <p:ph type="ftr" sz="quarter" idx="11"/>
          </p:nvPr>
        </p:nvSpPr>
        <p:spPr/>
        <p:txBody>
          <a:bodyPr/>
          <a:lstStyle>
            <a:lvl1pPr>
              <a:defRPr/>
            </a:lvl1pPr>
          </a:lstStyle>
          <a:p>
            <a:pPr>
              <a:defRPr/>
            </a:pPr>
            <a:endParaRPr lang="es-MX"/>
          </a:p>
        </p:txBody>
      </p:sp>
      <p:sp>
        <p:nvSpPr>
          <p:cNvPr id="9" name="Slide Number Placeholder 5">
            <a:extLst>
              <a:ext uri="{FF2B5EF4-FFF2-40B4-BE49-F238E27FC236}">
                <a16:creationId xmlns:a16="http://schemas.microsoft.com/office/drawing/2014/main" id="{F9F1184E-B96C-E34C-1C0B-0575DE9B5B65}"/>
              </a:ext>
            </a:extLst>
          </p:cNvPr>
          <p:cNvSpPr>
            <a:spLocks noGrp="1"/>
          </p:cNvSpPr>
          <p:nvPr>
            <p:ph type="sldNum" sz="quarter" idx="12"/>
          </p:nvPr>
        </p:nvSpPr>
        <p:spPr/>
        <p:txBody>
          <a:bodyPr/>
          <a:lstStyle>
            <a:lvl1pPr>
              <a:defRPr/>
            </a:lvl1pPr>
          </a:lstStyle>
          <a:p>
            <a:pPr>
              <a:defRPr/>
            </a:pPr>
            <a:fld id="{3044BDDE-BDBA-4079-8299-BC10F95B8801}" type="slidenum">
              <a:rPr lang="es-MX"/>
              <a:pPr>
                <a:defRPr/>
              </a:pPr>
              <a:t>‹#›</a:t>
            </a:fld>
            <a:endParaRPr lang="es-MX"/>
          </a:p>
        </p:txBody>
      </p:sp>
    </p:spTree>
    <p:extLst>
      <p:ext uri="{BB962C8B-B14F-4D97-AF65-F5344CB8AC3E}">
        <p14:creationId xmlns:p14="http://schemas.microsoft.com/office/powerpoint/2010/main" val="153562965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1" y="1023409"/>
            <a:ext cx="2693459" cy="426508"/>
          </a:xfrm>
        </p:spPr>
        <p:txBody>
          <a:bodyPr anchor="b"/>
          <a:lstStyle>
            <a:lvl1pPr marL="0" indent="0">
              <a:buNone/>
              <a:defRPr sz="1600" b="1"/>
            </a:lvl1pPr>
            <a:lvl2pPr marL="304831" indent="0">
              <a:buNone/>
              <a:defRPr sz="1333" b="1"/>
            </a:lvl2pPr>
            <a:lvl3pPr marL="609660" indent="0">
              <a:buNone/>
              <a:defRPr sz="1200" b="1"/>
            </a:lvl3pPr>
            <a:lvl4pPr marL="914492" indent="0">
              <a:buNone/>
              <a:defRPr sz="1067" b="1"/>
            </a:lvl4pPr>
            <a:lvl5pPr marL="1219322" indent="0">
              <a:buNone/>
              <a:defRPr sz="1067" b="1"/>
            </a:lvl5pPr>
            <a:lvl6pPr marL="1524152" indent="0">
              <a:buNone/>
              <a:defRPr sz="1067" b="1"/>
            </a:lvl6pPr>
            <a:lvl7pPr marL="1828983" indent="0">
              <a:buNone/>
              <a:defRPr sz="1067" b="1"/>
            </a:lvl7pPr>
            <a:lvl8pPr marL="2133814" indent="0">
              <a:buNone/>
              <a:defRPr sz="1067" b="1"/>
            </a:lvl8pPr>
            <a:lvl9pPr marL="2438644"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1"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5" y="1023409"/>
            <a:ext cx="2694517" cy="426508"/>
          </a:xfrm>
        </p:spPr>
        <p:txBody>
          <a:bodyPr anchor="b"/>
          <a:lstStyle>
            <a:lvl1pPr marL="0" indent="0">
              <a:buNone/>
              <a:defRPr sz="1600" b="1"/>
            </a:lvl1pPr>
            <a:lvl2pPr marL="304831" indent="0">
              <a:buNone/>
              <a:defRPr sz="1333" b="1"/>
            </a:lvl2pPr>
            <a:lvl3pPr marL="609660" indent="0">
              <a:buNone/>
              <a:defRPr sz="1200" b="1"/>
            </a:lvl3pPr>
            <a:lvl4pPr marL="914492" indent="0">
              <a:buNone/>
              <a:defRPr sz="1067" b="1"/>
            </a:lvl4pPr>
            <a:lvl5pPr marL="1219322" indent="0">
              <a:buNone/>
              <a:defRPr sz="1067" b="1"/>
            </a:lvl5pPr>
            <a:lvl6pPr marL="1524152" indent="0">
              <a:buNone/>
              <a:defRPr sz="1067" b="1"/>
            </a:lvl6pPr>
            <a:lvl7pPr marL="1828983" indent="0">
              <a:buNone/>
              <a:defRPr sz="1067" b="1"/>
            </a:lvl7pPr>
            <a:lvl8pPr marL="2133814" indent="0">
              <a:buNone/>
              <a:defRPr sz="1067" b="1"/>
            </a:lvl8pPr>
            <a:lvl9pPr marL="2438644"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5"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9FFBC466-FCE2-5B3A-5E39-D40E3231EC49}"/>
              </a:ext>
            </a:extLst>
          </p:cNvPr>
          <p:cNvSpPr>
            <a:spLocks noGrp="1"/>
          </p:cNvSpPr>
          <p:nvPr>
            <p:ph type="dt" sz="half" idx="10"/>
          </p:nvPr>
        </p:nvSpPr>
        <p:spPr/>
        <p:txBody>
          <a:bodyPr/>
          <a:lstStyle>
            <a:lvl1pPr>
              <a:defRPr/>
            </a:lvl1pPr>
          </a:lstStyle>
          <a:p>
            <a:pPr>
              <a:defRPr/>
            </a:pPr>
            <a:fld id="{01CC9C23-79BC-4AB4-8B41-B01C9727E9E4}" type="datetimeFigureOut">
              <a:rPr lang="en-US"/>
              <a:pPr>
                <a:defRPr/>
              </a:pPr>
              <a:t>11/29/2023</a:t>
            </a:fld>
            <a:endParaRPr lang="en-US"/>
          </a:p>
        </p:txBody>
      </p:sp>
      <p:sp>
        <p:nvSpPr>
          <p:cNvPr id="8" name="Footer Placeholder 4">
            <a:extLst>
              <a:ext uri="{FF2B5EF4-FFF2-40B4-BE49-F238E27FC236}">
                <a16:creationId xmlns:a16="http://schemas.microsoft.com/office/drawing/2014/main" id="{FFF97A99-BD5C-485B-77D8-39672FF7488A}"/>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4CBE2DA5-CDED-D87F-38F1-5DE5D25C30B5}"/>
              </a:ext>
            </a:extLst>
          </p:cNvPr>
          <p:cNvSpPr>
            <a:spLocks noGrp="1"/>
          </p:cNvSpPr>
          <p:nvPr>
            <p:ph type="sldNum" sz="quarter" idx="12"/>
          </p:nvPr>
        </p:nvSpPr>
        <p:spPr/>
        <p:txBody>
          <a:bodyPr/>
          <a:lstStyle>
            <a:lvl1pPr>
              <a:defRPr/>
            </a:lvl1pPr>
          </a:lstStyle>
          <a:p>
            <a:pPr>
              <a:defRPr/>
            </a:pPr>
            <a:fld id="{3BFADD2F-094F-418D-BA2A-1F1384B5F3B1}" type="slidenum">
              <a:rPr lang="en-US"/>
              <a:pPr>
                <a:defRPr/>
              </a:pPr>
              <a:t>‹#›</a:t>
            </a:fld>
            <a:endParaRPr lang="en-US"/>
          </a:p>
        </p:txBody>
      </p:sp>
    </p:spTree>
    <p:extLst>
      <p:ext uri="{BB962C8B-B14F-4D97-AF65-F5344CB8AC3E}">
        <p14:creationId xmlns:p14="http://schemas.microsoft.com/office/powerpoint/2010/main" val="90665175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8E25664-7E6E-9BB8-3187-60A926474D92}"/>
              </a:ext>
            </a:extLst>
          </p:cNvPr>
          <p:cNvSpPr>
            <a:spLocks noGrp="1"/>
          </p:cNvSpPr>
          <p:nvPr>
            <p:ph type="dt" sz="half" idx="10"/>
          </p:nvPr>
        </p:nvSpPr>
        <p:spPr/>
        <p:txBody>
          <a:bodyPr/>
          <a:lstStyle>
            <a:lvl1pPr>
              <a:defRPr/>
            </a:lvl1pPr>
          </a:lstStyle>
          <a:p>
            <a:pPr>
              <a:defRPr/>
            </a:pPr>
            <a:fld id="{73DD4804-120B-4863-B66A-2DB6ACB19188}" type="datetimeFigureOut">
              <a:rPr lang="en-US"/>
              <a:pPr>
                <a:defRPr/>
              </a:pPr>
              <a:t>11/29/2023</a:t>
            </a:fld>
            <a:endParaRPr lang="en-US"/>
          </a:p>
        </p:txBody>
      </p:sp>
      <p:sp>
        <p:nvSpPr>
          <p:cNvPr id="4" name="Footer Placeholder 4">
            <a:extLst>
              <a:ext uri="{FF2B5EF4-FFF2-40B4-BE49-F238E27FC236}">
                <a16:creationId xmlns:a16="http://schemas.microsoft.com/office/drawing/2014/main" id="{A15BB695-526B-CB9F-AFE8-80F2F878170E}"/>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8908D3B4-95D8-F30D-4031-04D581FC3354}"/>
              </a:ext>
            </a:extLst>
          </p:cNvPr>
          <p:cNvSpPr>
            <a:spLocks noGrp="1"/>
          </p:cNvSpPr>
          <p:nvPr>
            <p:ph type="sldNum" sz="quarter" idx="12"/>
          </p:nvPr>
        </p:nvSpPr>
        <p:spPr/>
        <p:txBody>
          <a:bodyPr/>
          <a:lstStyle>
            <a:lvl1pPr>
              <a:defRPr/>
            </a:lvl1pPr>
          </a:lstStyle>
          <a:p>
            <a:pPr>
              <a:defRPr/>
            </a:pPr>
            <a:fld id="{03CA7354-39B6-4FD1-A891-26EA16F88368}" type="slidenum">
              <a:rPr lang="en-US"/>
              <a:pPr>
                <a:defRPr/>
              </a:pPr>
              <a:t>‹#›</a:t>
            </a:fld>
            <a:endParaRPr lang="en-US"/>
          </a:p>
        </p:txBody>
      </p:sp>
    </p:spTree>
    <p:extLst>
      <p:ext uri="{BB962C8B-B14F-4D97-AF65-F5344CB8AC3E}">
        <p14:creationId xmlns:p14="http://schemas.microsoft.com/office/powerpoint/2010/main" val="314336378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2A7124AF-82F2-4940-8D89-B8BC45189309}"/>
              </a:ext>
            </a:extLst>
          </p:cNvPr>
          <p:cNvSpPr>
            <a:spLocks noGrp="1"/>
          </p:cNvSpPr>
          <p:nvPr>
            <p:ph type="dt" sz="half" idx="10"/>
          </p:nvPr>
        </p:nvSpPr>
        <p:spPr/>
        <p:txBody>
          <a:bodyPr/>
          <a:lstStyle>
            <a:lvl1pPr>
              <a:defRPr/>
            </a:lvl1pPr>
          </a:lstStyle>
          <a:p>
            <a:pPr>
              <a:defRPr/>
            </a:pPr>
            <a:fld id="{B2A9DC73-9897-43C2-9078-720FFCE905CD}" type="datetimeFigureOut">
              <a:rPr lang="en-US"/>
              <a:pPr>
                <a:defRPr/>
              </a:pPr>
              <a:t>11/29/2023</a:t>
            </a:fld>
            <a:endParaRPr lang="en-US"/>
          </a:p>
        </p:txBody>
      </p:sp>
      <p:sp>
        <p:nvSpPr>
          <p:cNvPr id="3" name="Footer Placeholder 4">
            <a:extLst>
              <a:ext uri="{FF2B5EF4-FFF2-40B4-BE49-F238E27FC236}">
                <a16:creationId xmlns:a16="http://schemas.microsoft.com/office/drawing/2014/main" id="{B4533028-A6FF-A520-BC35-73A4347E8298}"/>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2F1EF5EA-B297-C5E6-F6FF-0488F200EAAA}"/>
              </a:ext>
            </a:extLst>
          </p:cNvPr>
          <p:cNvSpPr>
            <a:spLocks noGrp="1"/>
          </p:cNvSpPr>
          <p:nvPr>
            <p:ph type="sldNum" sz="quarter" idx="12"/>
          </p:nvPr>
        </p:nvSpPr>
        <p:spPr/>
        <p:txBody>
          <a:bodyPr/>
          <a:lstStyle>
            <a:lvl1pPr>
              <a:defRPr/>
            </a:lvl1pPr>
          </a:lstStyle>
          <a:p>
            <a:pPr>
              <a:defRPr/>
            </a:pPr>
            <a:fld id="{84195A16-04FE-4E3B-9F47-9914DC0C87FC}" type="slidenum">
              <a:rPr lang="en-US"/>
              <a:pPr>
                <a:defRPr/>
              </a:pPr>
              <a:t>‹#›</a:t>
            </a:fld>
            <a:endParaRPr lang="en-US"/>
          </a:p>
        </p:txBody>
      </p:sp>
    </p:spTree>
    <p:extLst>
      <p:ext uri="{BB962C8B-B14F-4D97-AF65-F5344CB8AC3E}">
        <p14:creationId xmlns:p14="http://schemas.microsoft.com/office/powerpoint/2010/main" val="399198133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8" y="182035"/>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5"/>
            <a:ext cx="2005542" cy="3127375"/>
          </a:xfrm>
        </p:spPr>
        <p:txBody>
          <a:bodyPr/>
          <a:lstStyle>
            <a:lvl1pPr marL="0" indent="0">
              <a:buNone/>
              <a:defRPr sz="933"/>
            </a:lvl1pPr>
            <a:lvl2pPr marL="304831" indent="0">
              <a:buNone/>
              <a:defRPr sz="800"/>
            </a:lvl2pPr>
            <a:lvl3pPr marL="609660" indent="0">
              <a:buNone/>
              <a:defRPr sz="667"/>
            </a:lvl3pPr>
            <a:lvl4pPr marL="914492" indent="0">
              <a:buNone/>
              <a:defRPr sz="600"/>
            </a:lvl4pPr>
            <a:lvl5pPr marL="1219322" indent="0">
              <a:buNone/>
              <a:defRPr sz="600"/>
            </a:lvl5pPr>
            <a:lvl6pPr marL="1524152" indent="0">
              <a:buNone/>
              <a:defRPr sz="600"/>
            </a:lvl6pPr>
            <a:lvl7pPr marL="1828983" indent="0">
              <a:buNone/>
              <a:defRPr sz="600"/>
            </a:lvl7pPr>
            <a:lvl8pPr marL="2133814" indent="0">
              <a:buNone/>
              <a:defRPr sz="600"/>
            </a:lvl8pPr>
            <a:lvl9pPr marL="2438644" indent="0">
              <a:buNone/>
              <a:defRPr sz="600"/>
            </a:lvl9pPr>
          </a:lstStyle>
          <a:p>
            <a:pPr lvl="0"/>
            <a:r>
              <a:rPr lang="en-US"/>
              <a:t>Click to edit Master text styles</a:t>
            </a:r>
          </a:p>
        </p:txBody>
      </p:sp>
      <p:sp>
        <p:nvSpPr>
          <p:cNvPr id="5" name="Date Placeholder 3">
            <a:extLst>
              <a:ext uri="{FF2B5EF4-FFF2-40B4-BE49-F238E27FC236}">
                <a16:creationId xmlns:a16="http://schemas.microsoft.com/office/drawing/2014/main" id="{2F685A15-00F8-3C54-25EA-A0911B3DF713}"/>
              </a:ext>
            </a:extLst>
          </p:cNvPr>
          <p:cNvSpPr>
            <a:spLocks noGrp="1"/>
          </p:cNvSpPr>
          <p:nvPr>
            <p:ph type="dt" sz="half" idx="10"/>
          </p:nvPr>
        </p:nvSpPr>
        <p:spPr/>
        <p:txBody>
          <a:bodyPr/>
          <a:lstStyle>
            <a:lvl1pPr>
              <a:defRPr/>
            </a:lvl1pPr>
          </a:lstStyle>
          <a:p>
            <a:pPr>
              <a:defRPr/>
            </a:pPr>
            <a:fld id="{2AC4EF9C-A5CD-46AA-B867-B9101C70AAC4}" type="datetimeFigureOut">
              <a:rPr lang="en-US"/>
              <a:pPr>
                <a:defRPr/>
              </a:pPr>
              <a:t>11/29/2023</a:t>
            </a:fld>
            <a:endParaRPr lang="en-US"/>
          </a:p>
        </p:txBody>
      </p:sp>
      <p:sp>
        <p:nvSpPr>
          <p:cNvPr id="6" name="Footer Placeholder 4">
            <a:extLst>
              <a:ext uri="{FF2B5EF4-FFF2-40B4-BE49-F238E27FC236}">
                <a16:creationId xmlns:a16="http://schemas.microsoft.com/office/drawing/2014/main" id="{FDF73A69-E0E6-6367-5CA7-1CFEC0588D85}"/>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47D6F6E8-9E19-E471-64B8-8FB09F1D71A7}"/>
              </a:ext>
            </a:extLst>
          </p:cNvPr>
          <p:cNvSpPr>
            <a:spLocks noGrp="1"/>
          </p:cNvSpPr>
          <p:nvPr>
            <p:ph type="sldNum" sz="quarter" idx="12"/>
          </p:nvPr>
        </p:nvSpPr>
        <p:spPr/>
        <p:txBody>
          <a:bodyPr/>
          <a:lstStyle>
            <a:lvl1pPr>
              <a:defRPr/>
            </a:lvl1pPr>
          </a:lstStyle>
          <a:p>
            <a:pPr>
              <a:defRPr/>
            </a:pPr>
            <a:fld id="{2C2A770E-90F0-4065-979A-AB6C7010F3AC}" type="slidenum">
              <a:rPr lang="en-US"/>
              <a:pPr>
                <a:defRPr/>
              </a:pPr>
              <a:t>‹#›</a:t>
            </a:fld>
            <a:endParaRPr lang="en-US"/>
          </a:p>
        </p:txBody>
      </p:sp>
    </p:spTree>
    <p:extLst>
      <p:ext uri="{BB962C8B-B14F-4D97-AF65-F5344CB8AC3E}">
        <p14:creationId xmlns:p14="http://schemas.microsoft.com/office/powerpoint/2010/main" val="354071208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1"/>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31" indent="0">
              <a:buNone/>
              <a:defRPr sz="1867"/>
            </a:lvl2pPr>
            <a:lvl3pPr marL="609660" indent="0">
              <a:buNone/>
              <a:defRPr sz="1600"/>
            </a:lvl3pPr>
            <a:lvl4pPr marL="914492" indent="0">
              <a:buNone/>
              <a:defRPr sz="1333"/>
            </a:lvl4pPr>
            <a:lvl5pPr marL="1219322" indent="0">
              <a:buNone/>
              <a:defRPr sz="1333"/>
            </a:lvl5pPr>
            <a:lvl6pPr marL="1524152" indent="0">
              <a:buNone/>
              <a:defRPr sz="1333"/>
            </a:lvl6pPr>
            <a:lvl7pPr marL="1828983" indent="0">
              <a:buNone/>
              <a:defRPr sz="1333"/>
            </a:lvl7pPr>
            <a:lvl8pPr marL="2133814" indent="0">
              <a:buNone/>
              <a:defRPr sz="1333"/>
            </a:lvl8pPr>
            <a:lvl9pPr marL="2438644" indent="0">
              <a:buNone/>
              <a:defRPr sz="1333"/>
            </a:lvl9pPr>
          </a:lstStyle>
          <a:p>
            <a:pPr lvl="0"/>
            <a:endParaRPr lang="en-US" noProof="0"/>
          </a:p>
        </p:txBody>
      </p:sp>
      <p:sp>
        <p:nvSpPr>
          <p:cNvPr id="4" name="Text Placeholder 3"/>
          <p:cNvSpPr>
            <a:spLocks noGrp="1"/>
          </p:cNvSpPr>
          <p:nvPr>
            <p:ph type="body" sz="half" idx="2"/>
          </p:nvPr>
        </p:nvSpPr>
        <p:spPr>
          <a:xfrm>
            <a:off x="1194859" y="3578226"/>
            <a:ext cx="3657600" cy="536575"/>
          </a:xfrm>
        </p:spPr>
        <p:txBody>
          <a:bodyPr/>
          <a:lstStyle>
            <a:lvl1pPr marL="0" indent="0">
              <a:buNone/>
              <a:defRPr sz="933"/>
            </a:lvl1pPr>
            <a:lvl2pPr marL="304831" indent="0">
              <a:buNone/>
              <a:defRPr sz="800"/>
            </a:lvl2pPr>
            <a:lvl3pPr marL="609660" indent="0">
              <a:buNone/>
              <a:defRPr sz="667"/>
            </a:lvl3pPr>
            <a:lvl4pPr marL="914492" indent="0">
              <a:buNone/>
              <a:defRPr sz="600"/>
            </a:lvl4pPr>
            <a:lvl5pPr marL="1219322" indent="0">
              <a:buNone/>
              <a:defRPr sz="600"/>
            </a:lvl5pPr>
            <a:lvl6pPr marL="1524152" indent="0">
              <a:buNone/>
              <a:defRPr sz="600"/>
            </a:lvl6pPr>
            <a:lvl7pPr marL="1828983" indent="0">
              <a:buNone/>
              <a:defRPr sz="600"/>
            </a:lvl7pPr>
            <a:lvl8pPr marL="2133814" indent="0">
              <a:buNone/>
              <a:defRPr sz="600"/>
            </a:lvl8pPr>
            <a:lvl9pPr marL="2438644" indent="0">
              <a:buNone/>
              <a:defRPr sz="600"/>
            </a:lvl9pPr>
          </a:lstStyle>
          <a:p>
            <a:pPr lvl="0"/>
            <a:r>
              <a:rPr lang="en-US"/>
              <a:t>Click to edit Master text styles</a:t>
            </a:r>
          </a:p>
        </p:txBody>
      </p:sp>
      <p:sp>
        <p:nvSpPr>
          <p:cNvPr id="5" name="Date Placeholder 3">
            <a:extLst>
              <a:ext uri="{FF2B5EF4-FFF2-40B4-BE49-F238E27FC236}">
                <a16:creationId xmlns:a16="http://schemas.microsoft.com/office/drawing/2014/main" id="{90F4872E-D50C-1FD0-9E56-312136E8E930}"/>
              </a:ext>
            </a:extLst>
          </p:cNvPr>
          <p:cNvSpPr>
            <a:spLocks noGrp="1"/>
          </p:cNvSpPr>
          <p:nvPr>
            <p:ph type="dt" sz="half" idx="10"/>
          </p:nvPr>
        </p:nvSpPr>
        <p:spPr/>
        <p:txBody>
          <a:bodyPr/>
          <a:lstStyle>
            <a:lvl1pPr>
              <a:defRPr/>
            </a:lvl1pPr>
          </a:lstStyle>
          <a:p>
            <a:pPr>
              <a:defRPr/>
            </a:pPr>
            <a:fld id="{B45F2320-BACB-4CF5-BE08-59F6CD964EC8}" type="datetimeFigureOut">
              <a:rPr lang="en-US"/>
              <a:pPr>
                <a:defRPr/>
              </a:pPr>
              <a:t>11/29/2023</a:t>
            </a:fld>
            <a:endParaRPr lang="en-US"/>
          </a:p>
        </p:txBody>
      </p:sp>
      <p:sp>
        <p:nvSpPr>
          <p:cNvPr id="6" name="Footer Placeholder 4">
            <a:extLst>
              <a:ext uri="{FF2B5EF4-FFF2-40B4-BE49-F238E27FC236}">
                <a16:creationId xmlns:a16="http://schemas.microsoft.com/office/drawing/2014/main" id="{27E6514D-EE23-D7A8-2B6E-0384A0FCB520}"/>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C2ADB76B-E9C1-C86B-5A43-ED9E9E2F42F6}"/>
              </a:ext>
            </a:extLst>
          </p:cNvPr>
          <p:cNvSpPr>
            <a:spLocks noGrp="1"/>
          </p:cNvSpPr>
          <p:nvPr>
            <p:ph type="sldNum" sz="quarter" idx="12"/>
          </p:nvPr>
        </p:nvSpPr>
        <p:spPr/>
        <p:txBody>
          <a:bodyPr/>
          <a:lstStyle>
            <a:lvl1pPr>
              <a:defRPr/>
            </a:lvl1pPr>
          </a:lstStyle>
          <a:p>
            <a:pPr>
              <a:defRPr/>
            </a:pPr>
            <a:fld id="{4C13F363-0394-4BDE-B269-31B4657F057E}" type="slidenum">
              <a:rPr lang="en-US"/>
              <a:pPr>
                <a:defRPr/>
              </a:pPr>
              <a:t>‹#›</a:t>
            </a:fld>
            <a:endParaRPr lang="en-US"/>
          </a:p>
        </p:txBody>
      </p:sp>
    </p:spTree>
    <p:extLst>
      <p:ext uri="{BB962C8B-B14F-4D97-AF65-F5344CB8AC3E}">
        <p14:creationId xmlns:p14="http://schemas.microsoft.com/office/powerpoint/2010/main" val="13755808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10BB07-8F76-04DD-0C08-4DDBE2DC03B8}"/>
              </a:ext>
            </a:extLst>
          </p:cNvPr>
          <p:cNvSpPr>
            <a:spLocks noGrp="1"/>
          </p:cNvSpPr>
          <p:nvPr>
            <p:ph type="dt" sz="half" idx="10"/>
          </p:nvPr>
        </p:nvSpPr>
        <p:spPr/>
        <p:txBody>
          <a:bodyPr/>
          <a:lstStyle>
            <a:lvl1pPr>
              <a:defRPr/>
            </a:lvl1pPr>
          </a:lstStyle>
          <a:p>
            <a:pPr>
              <a:defRPr/>
            </a:pPr>
            <a:fld id="{489BF2A5-2065-4263-A75F-91E33646EFF9}" type="datetimeFigureOut">
              <a:rPr lang="en-US"/>
              <a:pPr>
                <a:defRPr/>
              </a:pPr>
              <a:t>11/29/2023</a:t>
            </a:fld>
            <a:endParaRPr lang="en-US"/>
          </a:p>
        </p:txBody>
      </p:sp>
      <p:sp>
        <p:nvSpPr>
          <p:cNvPr id="5" name="Footer Placeholder 4">
            <a:extLst>
              <a:ext uri="{FF2B5EF4-FFF2-40B4-BE49-F238E27FC236}">
                <a16:creationId xmlns:a16="http://schemas.microsoft.com/office/drawing/2014/main" id="{4B634E41-9744-B02E-E31B-28EECC0C4EED}"/>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5B757009-70C3-BC81-4C7C-C71F678353FF}"/>
              </a:ext>
            </a:extLst>
          </p:cNvPr>
          <p:cNvSpPr>
            <a:spLocks noGrp="1"/>
          </p:cNvSpPr>
          <p:nvPr>
            <p:ph type="sldNum" sz="quarter" idx="12"/>
          </p:nvPr>
        </p:nvSpPr>
        <p:spPr/>
        <p:txBody>
          <a:bodyPr/>
          <a:lstStyle>
            <a:lvl1pPr>
              <a:defRPr/>
            </a:lvl1pPr>
          </a:lstStyle>
          <a:p>
            <a:pPr>
              <a:defRPr/>
            </a:pPr>
            <a:fld id="{EC36BDD7-0469-427F-8DFC-CA9DBC8E3E50}" type="slidenum">
              <a:rPr lang="en-US"/>
              <a:pPr>
                <a:defRPr/>
              </a:pPr>
              <a:t>‹#›</a:t>
            </a:fld>
            <a:endParaRPr lang="en-US"/>
          </a:p>
        </p:txBody>
      </p:sp>
    </p:spTree>
    <p:extLst>
      <p:ext uri="{BB962C8B-B14F-4D97-AF65-F5344CB8AC3E}">
        <p14:creationId xmlns:p14="http://schemas.microsoft.com/office/powerpoint/2010/main" val="169023244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3"/>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3"/>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849B8A-1132-D1DA-388C-726A92BBC4DD}"/>
              </a:ext>
            </a:extLst>
          </p:cNvPr>
          <p:cNvSpPr>
            <a:spLocks noGrp="1"/>
          </p:cNvSpPr>
          <p:nvPr>
            <p:ph type="dt" sz="half" idx="10"/>
          </p:nvPr>
        </p:nvSpPr>
        <p:spPr/>
        <p:txBody>
          <a:bodyPr/>
          <a:lstStyle>
            <a:lvl1pPr>
              <a:defRPr/>
            </a:lvl1pPr>
          </a:lstStyle>
          <a:p>
            <a:pPr>
              <a:defRPr/>
            </a:pPr>
            <a:fld id="{E601DE94-CB9D-4F57-B313-C94B495C797A}" type="datetimeFigureOut">
              <a:rPr lang="en-US"/>
              <a:pPr>
                <a:defRPr/>
              </a:pPr>
              <a:t>11/29/2023</a:t>
            </a:fld>
            <a:endParaRPr lang="en-US"/>
          </a:p>
        </p:txBody>
      </p:sp>
      <p:sp>
        <p:nvSpPr>
          <p:cNvPr id="5" name="Footer Placeholder 4">
            <a:extLst>
              <a:ext uri="{FF2B5EF4-FFF2-40B4-BE49-F238E27FC236}">
                <a16:creationId xmlns:a16="http://schemas.microsoft.com/office/drawing/2014/main" id="{0C3A671A-1961-B30B-064C-5C5CF1A1D801}"/>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E8CFDD8-C9FF-F8B7-D733-5B56E5F78590}"/>
              </a:ext>
            </a:extLst>
          </p:cNvPr>
          <p:cNvSpPr>
            <a:spLocks noGrp="1"/>
          </p:cNvSpPr>
          <p:nvPr>
            <p:ph type="sldNum" sz="quarter" idx="12"/>
          </p:nvPr>
        </p:nvSpPr>
        <p:spPr/>
        <p:txBody>
          <a:bodyPr/>
          <a:lstStyle>
            <a:lvl1pPr>
              <a:defRPr/>
            </a:lvl1pPr>
          </a:lstStyle>
          <a:p>
            <a:pPr>
              <a:defRPr/>
            </a:pPr>
            <a:fld id="{56456C3F-3D5F-40C1-8C4C-E17C33FEFFEA}" type="slidenum">
              <a:rPr lang="en-US"/>
              <a:pPr>
                <a:defRPr/>
              </a:pPr>
              <a:t>‹#›</a:t>
            </a:fld>
            <a:endParaRPr lang="en-US"/>
          </a:p>
        </p:txBody>
      </p:sp>
    </p:spTree>
    <p:extLst>
      <p:ext uri="{BB962C8B-B14F-4D97-AF65-F5344CB8AC3E}">
        <p14:creationId xmlns:p14="http://schemas.microsoft.com/office/powerpoint/2010/main" val="178808709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6661412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1611604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57453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MX"/>
          </a:p>
        </p:txBody>
      </p:sp>
      <p:sp>
        <p:nvSpPr>
          <p:cNvPr id="3" name="Date Placeholder 3">
            <a:extLst>
              <a:ext uri="{FF2B5EF4-FFF2-40B4-BE49-F238E27FC236}">
                <a16:creationId xmlns:a16="http://schemas.microsoft.com/office/drawing/2014/main" id="{E69022F4-DADE-CA57-20C1-B66C43F5F061}"/>
              </a:ext>
            </a:extLst>
          </p:cNvPr>
          <p:cNvSpPr>
            <a:spLocks noGrp="1"/>
          </p:cNvSpPr>
          <p:nvPr>
            <p:ph type="dt" sz="half" idx="10"/>
          </p:nvPr>
        </p:nvSpPr>
        <p:spPr/>
        <p:txBody>
          <a:bodyPr/>
          <a:lstStyle>
            <a:lvl1pPr>
              <a:defRPr/>
            </a:lvl1pPr>
          </a:lstStyle>
          <a:p>
            <a:pPr>
              <a:defRPr/>
            </a:pPr>
            <a:fld id="{9BF263A1-5090-4F23-B9F0-4B3313C157E1}" type="datetimeFigureOut">
              <a:rPr lang="es-MX"/>
              <a:pPr>
                <a:defRPr/>
              </a:pPr>
              <a:t>29/11/2023</a:t>
            </a:fld>
            <a:endParaRPr lang="es-MX"/>
          </a:p>
        </p:txBody>
      </p:sp>
      <p:sp>
        <p:nvSpPr>
          <p:cNvPr id="4" name="Footer Placeholder 4">
            <a:extLst>
              <a:ext uri="{FF2B5EF4-FFF2-40B4-BE49-F238E27FC236}">
                <a16:creationId xmlns:a16="http://schemas.microsoft.com/office/drawing/2014/main" id="{3A8ECB0E-E1D0-7716-744E-80D501F0DCAA}"/>
              </a:ext>
            </a:extLst>
          </p:cNvPr>
          <p:cNvSpPr>
            <a:spLocks noGrp="1"/>
          </p:cNvSpPr>
          <p:nvPr>
            <p:ph type="ftr" sz="quarter" idx="11"/>
          </p:nvPr>
        </p:nvSpPr>
        <p:spPr/>
        <p:txBody>
          <a:bodyPr/>
          <a:lstStyle>
            <a:lvl1pPr>
              <a:defRPr/>
            </a:lvl1pPr>
          </a:lstStyle>
          <a:p>
            <a:pPr>
              <a:defRPr/>
            </a:pPr>
            <a:endParaRPr lang="es-MX"/>
          </a:p>
        </p:txBody>
      </p:sp>
      <p:sp>
        <p:nvSpPr>
          <p:cNvPr id="5" name="Slide Number Placeholder 5">
            <a:extLst>
              <a:ext uri="{FF2B5EF4-FFF2-40B4-BE49-F238E27FC236}">
                <a16:creationId xmlns:a16="http://schemas.microsoft.com/office/drawing/2014/main" id="{0C4F2FFF-7F3A-8643-32BE-18BDDB2E5C97}"/>
              </a:ext>
            </a:extLst>
          </p:cNvPr>
          <p:cNvSpPr>
            <a:spLocks noGrp="1"/>
          </p:cNvSpPr>
          <p:nvPr>
            <p:ph type="sldNum" sz="quarter" idx="12"/>
          </p:nvPr>
        </p:nvSpPr>
        <p:spPr/>
        <p:txBody>
          <a:bodyPr/>
          <a:lstStyle>
            <a:lvl1pPr>
              <a:defRPr/>
            </a:lvl1pPr>
          </a:lstStyle>
          <a:p>
            <a:pPr>
              <a:defRPr/>
            </a:pPr>
            <a:fld id="{A52DCFB1-932D-42A8-8128-8F1A7E8137D8}" type="slidenum">
              <a:rPr lang="es-MX"/>
              <a:pPr>
                <a:defRPr/>
              </a:pPr>
              <a:t>‹#›</a:t>
            </a:fld>
            <a:endParaRPr lang="es-MX"/>
          </a:p>
        </p:txBody>
      </p:sp>
    </p:spTree>
    <p:extLst>
      <p:ext uri="{BB962C8B-B14F-4D97-AF65-F5344CB8AC3E}">
        <p14:creationId xmlns:p14="http://schemas.microsoft.com/office/powerpoint/2010/main" val="390729765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58145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5310285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935659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0760936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3320223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65621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2877154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24994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15A3960F-E330-FDD6-3543-B82DCAC59F95}"/>
              </a:ext>
            </a:extLst>
          </p:cNvPr>
          <p:cNvSpPr>
            <a:spLocks noGrp="1"/>
          </p:cNvSpPr>
          <p:nvPr>
            <p:ph type="dt" sz="half" idx="10"/>
          </p:nvPr>
        </p:nvSpPr>
        <p:spPr/>
        <p:txBody>
          <a:bodyPr/>
          <a:lstStyle>
            <a:lvl1pPr>
              <a:defRPr/>
            </a:lvl1pPr>
          </a:lstStyle>
          <a:p>
            <a:pPr>
              <a:defRPr/>
            </a:pPr>
            <a:fld id="{A898E30B-7950-466A-9317-CD8D86818728}" type="datetimeFigureOut">
              <a:rPr lang="es-MX"/>
              <a:pPr>
                <a:defRPr/>
              </a:pPr>
              <a:t>29/11/2023</a:t>
            </a:fld>
            <a:endParaRPr lang="es-MX"/>
          </a:p>
        </p:txBody>
      </p:sp>
      <p:sp>
        <p:nvSpPr>
          <p:cNvPr id="3" name="Footer Placeholder 4">
            <a:extLst>
              <a:ext uri="{FF2B5EF4-FFF2-40B4-BE49-F238E27FC236}">
                <a16:creationId xmlns:a16="http://schemas.microsoft.com/office/drawing/2014/main" id="{13045995-AF6C-F126-0C63-A41D45425ACA}"/>
              </a:ext>
            </a:extLst>
          </p:cNvPr>
          <p:cNvSpPr>
            <a:spLocks noGrp="1"/>
          </p:cNvSpPr>
          <p:nvPr>
            <p:ph type="ftr" sz="quarter" idx="11"/>
          </p:nvPr>
        </p:nvSpPr>
        <p:spPr/>
        <p:txBody>
          <a:bodyPr/>
          <a:lstStyle>
            <a:lvl1pPr>
              <a:defRPr/>
            </a:lvl1pPr>
          </a:lstStyle>
          <a:p>
            <a:pPr>
              <a:defRPr/>
            </a:pPr>
            <a:endParaRPr lang="es-MX"/>
          </a:p>
        </p:txBody>
      </p:sp>
      <p:sp>
        <p:nvSpPr>
          <p:cNvPr id="4" name="Slide Number Placeholder 5">
            <a:extLst>
              <a:ext uri="{FF2B5EF4-FFF2-40B4-BE49-F238E27FC236}">
                <a16:creationId xmlns:a16="http://schemas.microsoft.com/office/drawing/2014/main" id="{DE661108-5DEC-E6F7-92BC-9B5E2E68AD8B}"/>
              </a:ext>
            </a:extLst>
          </p:cNvPr>
          <p:cNvSpPr>
            <a:spLocks noGrp="1"/>
          </p:cNvSpPr>
          <p:nvPr>
            <p:ph type="sldNum" sz="quarter" idx="12"/>
          </p:nvPr>
        </p:nvSpPr>
        <p:spPr/>
        <p:txBody>
          <a:bodyPr/>
          <a:lstStyle>
            <a:lvl1pPr>
              <a:defRPr/>
            </a:lvl1pPr>
          </a:lstStyle>
          <a:p>
            <a:pPr>
              <a:defRPr/>
            </a:pPr>
            <a:fld id="{7790418E-BD6C-4458-9D98-D86C73D370F0}" type="slidenum">
              <a:rPr lang="es-MX"/>
              <a:pPr>
                <a:defRPr/>
              </a:pPr>
              <a:t>‹#›</a:t>
            </a:fld>
            <a:endParaRPr lang="es-MX"/>
          </a:p>
        </p:txBody>
      </p:sp>
    </p:spTree>
    <p:extLst>
      <p:ext uri="{BB962C8B-B14F-4D97-AF65-F5344CB8AC3E}">
        <p14:creationId xmlns:p14="http://schemas.microsoft.com/office/powerpoint/2010/main" val="2370067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MX"/>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9E96181D-9F98-A5A4-BC98-F267EBB78A8A}"/>
              </a:ext>
            </a:extLst>
          </p:cNvPr>
          <p:cNvSpPr>
            <a:spLocks noGrp="1"/>
          </p:cNvSpPr>
          <p:nvPr>
            <p:ph type="dt" sz="half" idx="10"/>
          </p:nvPr>
        </p:nvSpPr>
        <p:spPr/>
        <p:txBody>
          <a:bodyPr/>
          <a:lstStyle>
            <a:lvl1pPr>
              <a:defRPr/>
            </a:lvl1pPr>
          </a:lstStyle>
          <a:p>
            <a:pPr>
              <a:defRPr/>
            </a:pPr>
            <a:fld id="{7BA42515-6ED4-417B-9DD9-057515F1F54B}" type="datetimeFigureOut">
              <a:rPr lang="es-MX"/>
              <a:pPr>
                <a:defRPr/>
              </a:pPr>
              <a:t>29/11/2023</a:t>
            </a:fld>
            <a:endParaRPr lang="es-MX"/>
          </a:p>
        </p:txBody>
      </p:sp>
      <p:sp>
        <p:nvSpPr>
          <p:cNvPr id="6" name="Footer Placeholder 4">
            <a:extLst>
              <a:ext uri="{FF2B5EF4-FFF2-40B4-BE49-F238E27FC236}">
                <a16:creationId xmlns:a16="http://schemas.microsoft.com/office/drawing/2014/main" id="{2FAA7D55-37E0-4DC4-8265-576796BC9493}"/>
              </a:ext>
            </a:extLst>
          </p:cNvPr>
          <p:cNvSpPr>
            <a:spLocks noGrp="1"/>
          </p:cNvSpPr>
          <p:nvPr>
            <p:ph type="ftr" sz="quarter" idx="11"/>
          </p:nvPr>
        </p:nvSpPr>
        <p:spPr/>
        <p:txBody>
          <a:bodyPr/>
          <a:lstStyle>
            <a:lvl1pPr>
              <a:defRPr/>
            </a:lvl1pPr>
          </a:lstStyle>
          <a:p>
            <a:pPr>
              <a:defRPr/>
            </a:pPr>
            <a:endParaRPr lang="es-MX"/>
          </a:p>
        </p:txBody>
      </p:sp>
      <p:sp>
        <p:nvSpPr>
          <p:cNvPr id="7" name="Slide Number Placeholder 5">
            <a:extLst>
              <a:ext uri="{FF2B5EF4-FFF2-40B4-BE49-F238E27FC236}">
                <a16:creationId xmlns:a16="http://schemas.microsoft.com/office/drawing/2014/main" id="{EC5AB9CB-FB9F-C8E9-ABEC-24D08AA0F25B}"/>
              </a:ext>
            </a:extLst>
          </p:cNvPr>
          <p:cNvSpPr>
            <a:spLocks noGrp="1"/>
          </p:cNvSpPr>
          <p:nvPr>
            <p:ph type="sldNum" sz="quarter" idx="12"/>
          </p:nvPr>
        </p:nvSpPr>
        <p:spPr/>
        <p:txBody>
          <a:bodyPr/>
          <a:lstStyle>
            <a:lvl1pPr>
              <a:defRPr/>
            </a:lvl1pPr>
          </a:lstStyle>
          <a:p>
            <a:pPr>
              <a:defRPr/>
            </a:pPr>
            <a:fld id="{638ED257-BD3B-477F-BCE3-E235F3116B40}" type="slidenum">
              <a:rPr lang="es-MX"/>
              <a:pPr>
                <a:defRPr/>
              </a:pPr>
              <a:t>‹#›</a:t>
            </a:fld>
            <a:endParaRPr lang="es-MX"/>
          </a:p>
        </p:txBody>
      </p:sp>
    </p:spTree>
    <p:extLst>
      <p:ext uri="{BB962C8B-B14F-4D97-AF65-F5344CB8AC3E}">
        <p14:creationId xmlns:p14="http://schemas.microsoft.com/office/powerpoint/2010/main" val="4066111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MX"/>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MX" noProof="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3">
            <a:extLst>
              <a:ext uri="{FF2B5EF4-FFF2-40B4-BE49-F238E27FC236}">
                <a16:creationId xmlns:a16="http://schemas.microsoft.com/office/drawing/2014/main" id="{8CEE2935-42EA-497D-02A7-B4B90CD66E07}"/>
              </a:ext>
            </a:extLst>
          </p:cNvPr>
          <p:cNvSpPr>
            <a:spLocks noGrp="1"/>
          </p:cNvSpPr>
          <p:nvPr>
            <p:ph type="dt" sz="half" idx="10"/>
          </p:nvPr>
        </p:nvSpPr>
        <p:spPr/>
        <p:txBody>
          <a:bodyPr/>
          <a:lstStyle>
            <a:lvl1pPr>
              <a:defRPr/>
            </a:lvl1pPr>
          </a:lstStyle>
          <a:p>
            <a:pPr>
              <a:defRPr/>
            </a:pPr>
            <a:fld id="{9D27747E-D5F5-4165-A826-E5698B540629}" type="datetimeFigureOut">
              <a:rPr lang="es-MX"/>
              <a:pPr>
                <a:defRPr/>
              </a:pPr>
              <a:t>29/11/2023</a:t>
            </a:fld>
            <a:endParaRPr lang="es-MX"/>
          </a:p>
        </p:txBody>
      </p:sp>
      <p:sp>
        <p:nvSpPr>
          <p:cNvPr id="6" name="Footer Placeholder 4">
            <a:extLst>
              <a:ext uri="{FF2B5EF4-FFF2-40B4-BE49-F238E27FC236}">
                <a16:creationId xmlns:a16="http://schemas.microsoft.com/office/drawing/2014/main" id="{CD770434-CAFA-E55F-1BFA-41658D6A08B8}"/>
              </a:ext>
            </a:extLst>
          </p:cNvPr>
          <p:cNvSpPr>
            <a:spLocks noGrp="1"/>
          </p:cNvSpPr>
          <p:nvPr>
            <p:ph type="ftr" sz="quarter" idx="11"/>
          </p:nvPr>
        </p:nvSpPr>
        <p:spPr/>
        <p:txBody>
          <a:bodyPr/>
          <a:lstStyle>
            <a:lvl1pPr>
              <a:defRPr/>
            </a:lvl1pPr>
          </a:lstStyle>
          <a:p>
            <a:pPr>
              <a:defRPr/>
            </a:pPr>
            <a:endParaRPr lang="es-MX"/>
          </a:p>
        </p:txBody>
      </p:sp>
      <p:sp>
        <p:nvSpPr>
          <p:cNvPr id="7" name="Slide Number Placeholder 5">
            <a:extLst>
              <a:ext uri="{FF2B5EF4-FFF2-40B4-BE49-F238E27FC236}">
                <a16:creationId xmlns:a16="http://schemas.microsoft.com/office/drawing/2014/main" id="{7B302D8A-B2BD-BEAD-69CE-6290CFC061B7}"/>
              </a:ext>
            </a:extLst>
          </p:cNvPr>
          <p:cNvSpPr>
            <a:spLocks noGrp="1"/>
          </p:cNvSpPr>
          <p:nvPr>
            <p:ph type="sldNum" sz="quarter" idx="12"/>
          </p:nvPr>
        </p:nvSpPr>
        <p:spPr/>
        <p:txBody>
          <a:bodyPr/>
          <a:lstStyle>
            <a:lvl1pPr>
              <a:defRPr/>
            </a:lvl1pPr>
          </a:lstStyle>
          <a:p>
            <a:pPr>
              <a:defRPr/>
            </a:pPr>
            <a:fld id="{E0440383-EAAF-4FAA-9148-A8020E079C1A}" type="slidenum">
              <a:rPr lang="es-MX"/>
              <a:pPr>
                <a:defRPr/>
              </a:pPr>
              <a:t>‹#›</a:t>
            </a:fld>
            <a:endParaRPr lang="es-MX"/>
          </a:p>
        </p:txBody>
      </p:sp>
    </p:spTree>
    <p:extLst>
      <p:ext uri="{BB962C8B-B14F-4D97-AF65-F5344CB8AC3E}">
        <p14:creationId xmlns:p14="http://schemas.microsoft.com/office/powerpoint/2010/main" val="702521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DE5FE866-822B-62B2-9E6B-A16DA5FF11A9}"/>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s-MX" altLang="en-US"/>
          </a:p>
        </p:txBody>
      </p:sp>
      <p:sp>
        <p:nvSpPr>
          <p:cNvPr id="1027" name="Text Placeholder 2">
            <a:extLst>
              <a:ext uri="{FF2B5EF4-FFF2-40B4-BE49-F238E27FC236}">
                <a16:creationId xmlns:a16="http://schemas.microsoft.com/office/drawing/2014/main" id="{E523A951-4EC0-7CC4-FB76-18A25A3A938A}"/>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s-MX" altLang="en-US"/>
          </a:p>
        </p:txBody>
      </p:sp>
      <p:sp>
        <p:nvSpPr>
          <p:cNvPr id="4" name="Date Placeholder 3">
            <a:extLst>
              <a:ext uri="{FF2B5EF4-FFF2-40B4-BE49-F238E27FC236}">
                <a16:creationId xmlns:a16="http://schemas.microsoft.com/office/drawing/2014/main" id="{4C4BF3D4-2812-D0A0-4C43-44B4096149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EC7C7EBC-03A5-4D3F-8AF8-29966B32BD46}" type="datetimeFigureOut">
              <a:rPr lang="es-MX"/>
              <a:pPr>
                <a:defRPr/>
              </a:pPr>
              <a:t>29/11/2023</a:t>
            </a:fld>
            <a:endParaRPr lang="es-MX"/>
          </a:p>
        </p:txBody>
      </p:sp>
      <p:sp>
        <p:nvSpPr>
          <p:cNvPr id="5" name="Footer Placeholder 4">
            <a:extLst>
              <a:ext uri="{FF2B5EF4-FFF2-40B4-BE49-F238E27FC236}">
                <a16:creationId xmlns:a16="http://schemas.microsoft.com/office/drawing/2014/main" id="{F661CE39-CF83-9512-F86D-17A4DEB5C4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s-MX"/>
          </a:p>
        </p:txBody>
      </p:sp>
      <p:sp>
        <p:nvSpPr>
          <p:cNvPr id="6" name="Slide Number Placeholder 5">
            <a:extLst>
              <a:ext uri="{FF2B5EF4-FFF2-40B4-BE49-F238E27FC236}">
                <a16:creationId xmlns:a16="http://schemas.microsoft.com/office/drawing/2014/main" id="{363DE8C0-4AD1-2EFD-E24D-A97F28BE49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defRPr>
            </a:lvl1pPr>
          </a:lstStyle>
          <a:p>
            <a:pPr>
              <a:defRPr/>
            </a:pPr>
            <a:fld id="{E729C3C9-5346-410A-BFE7-4AC6A57098D6}" type="slidenum">
              <a:rPr lang="es-MX"/>
              <a:pPr>
                <a:defRPr/>
              </a:pPr>
              <a:t>‹#›</a:t>
            </a:fld>
            <a:endParaRPr lang="es-MX"/>
          </a:p>
        </p:txBody>
      </p:sp>
    </p:spTree>
  </p:cSld>
  <p:clrMap bg1="lt1" tx1="dk1" bg2="lt2" tx2="dk2" accent1="accent1" accent2="accent2" accent3="accent3" accent4="accent4" accent5="accent5" accent6="accent6" hlink="hlink" folHlink="folHlink"/>
  <p:sldLayoutIdLst>
    <p:sldLayoutId id="2147484811" r:id="rId1"/>
    <p:sldLayoutId id="2147484812" r:id="rId2"/>
    <p:sldLayoutId id="2147484813" r:id="rId3"/>
    <p:sldLayoutId id="2147484814" r:id="rId4"/>
    <p:sldLayoutId id="2147484815" r:id="rId5"/>
    <p:sldLayoutId id="2147484816" r:id="rId6"/>
    <p:sldLayoutId id="2147484817" r:id="rId7"/>
    <p:sldLayoutId id="2147484818" r:id="rId8"/>
    <p:sldLayoutId id="2147484819" r:id="rId9"/>
    <p:sldLayoutId id="2147484820" r:id="rId10"/>
    <p:sldLayoutId id="2147484821"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7605AE6B-C230-9F9B-7FD5-EDAF6F9F1213}"/>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s-MX"/>
              <a:t>Click to edit Master title style</a:t>
            </a:r>
            <a:endParaRPr lang="es-MX" altLang="es-MX"/>
          </a:p>
        </p:txBody>
      </p:sp>
      <p:sp>
        <p:nvSpPr>
          <p:cNvPr id="2051" name="Text Placeholder 2">
            <a:extLst>
              <a:ext uri="{FF2B5EF4-FFF2-40B4-BE49-F238E27FC236}">
                <a16:creationId xmlns:a16="http://schemas.microsoft.com/office/drawing/2014/main" id="{282DACA7-74F3-D7FD-EB51-D8EA21D26F0C}"/>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s-MX"/>
              <a:t>Click to edit Master text styles</a:t>
            </a:r>
          </a:p>
          <a:p>
            <a:pPr lvl="1"/>
            <a:r>
              <a:rPr lang="en-US" altLang="es-MX"/>
              <a:t>Second level</a:t>
            </a:r>
          </a:p>
          <a:p>
            <a:pPr lvl="2"/>
            <a:r>
              <a:rPr lang="en-US" altLang="es-MX"/>
              <a:t>Third level</a:t>
            </a:r>
          </a:p>
          <a:p>
            <a:pPr lvl="3"/>
            <a:r>
              <a:rPr lang="en-US" altLang="es-MX"/>
              <a:t>Fourth level</a:t>
            </a:r>
          </a:p>
          <a:p>
            <a:pPr lvl="4"/>
            <a:r>
              <a:rPr lang="en-US" altLang="es-MX"/>
              <a:t>Fifth level</a:t>
            </a:r>
            <a:endParaRPr lang="es-MX" altLang="es-MX"/>
          </a:p>
        </p:txBody>
      </p:sp>
      <p:sp>
        <p:nvSpPr>
          <p:cNvPr id="4" name="Date Placeholder 3">
            <a:extLst>
              <a:ext uri="{FF2B5EF4-FFF2-40B4-BE49-F238E27FC236}">
                <a16:creationId xmlns:a16="http://schemas.microsoft.com/office/drawing/2014/main" id="{A0A4027C-B110-B323-8D83-5E18B0E0FB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9DC60E2A-202F-4395-AB4A-0739AB278512}" type="datetimeFigureOut">
              <a:rPr lang="es-MX"/>
              <a:pPr>
                <a:defRPr/>
              </a:pPr>
              <a:t>29/11/2023</a:t>
            </a:fld>
            <a:endParaRPr lang="es-MX"/>
          </a:p>
        </p:txBody>
      </p:sp>
      <p:sp>
        <p:nvSpPr>
          <p:cNvPr id="5" name="Footer Placeholder 4">
            <a:extLst>
              <a:ext uri="{FF2B5EF4-FFF2-40B4-BE49-F238E27FC236}">
                <a16:creationId xmlns:a16="http://schemas.microsoft.com/office/drawing/2014/main" id="{F3F5100E-4B21-3EB1-1860-4E4307C62A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s-MX"/>
          </a:p>
        </p:txBody>
      </p:sp>
      <p:sp>
        <p:nvSpPr>
          <p:cNvPr id="6" name="Slide Number Placeholder 5">
            <a:extLst>
              <a:ext uri="{FF2B5EF4-FFF2-40B4-BE49-F238E27FC236}">
                <a16:creationId xmlns:a16="http://schemas.microsoft.com/office/drawing/2014/main" id="{82477A79-8E5E-489F-1B1B-1E05E2D48A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defRPr>
            </a:lvl1pPr>
          </a:lstStyle>
          <a:p>
            <a:pPr>
              <a:defRPr/>
            </a:pPr>
            <a:fld id="{CE08CC22-7A06-4D8A-82C6-3E5251507057}" type="slidenum">
              <a:rPr lang="es-MX"/>
              <a:pPr>
                <a:defRPr/>
              </a:pPr>
              <a:t>‹#›</a:t>
            </a:fld>
            <a:endParaRPr lang="es-MX"/>
          </a:p>
        </p:txBody>
      </p:sp>
    </p:spTree>
  </p:cSld>
  <p:clrMap bg1="lt1" tx1="dk1" bg2="lt2" tx2="dk2" accent1="accent1" accent2="accent2" accent3="accent3" accent4="accent4" accent5="accent5" accent6="accent6" hlink="hlink" folHlink="folHlink"/>
  <p:sldLayoutIdLst>
    <p:sldLayoutId id="2147484822" r:id="rId1"/>
    <p:sldLayoutId id="2147484823" r:id="rId2"/>
    <p:sldLayoutId id="2147484824" r:id="rId3"/>
    <p:sldLayoutId id="2147484825" r:id="rId4"/>
    <p:sldLayoutId id="2147484826" r:id="rId5"/>
    <p:sldLayoutId id="2147484827" r:id="rId6"/>
    <p:sldLayoutId id="2147484828" r:id="rId7"/>
    <p:sldLayoutId id="2147484829" r:id="rId8"/>
    <p:sldLayoutId id="2147484830" r:id="rId9"/>
    <p:sldLayoutId id="2147484831" r:id="rId10"/>
    <p:sldLayoutId id="2147484832"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Title Placeholder 1">
            <a:extLst>
              <a:ext uri="{FF2B5EF4-FFF2-40B4-BE49-F238E27FC236}">
                <a16:creationId xmlns:a16="http://schemas.microsoft.com/office/drawing/2014/main" id="{994CC29D-8517-32A6-C04F-03D6660ADAF7}"/>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s-MX"/>
              <a:t>Click to edit Master title style</a:t>
            </a:r>
            <a:endParaRPr lang="es-MX" altLang="es-MX"/>
          </a:p>
        </p:txBody>
      </p:sp>
      <p:sp>
        <p:nvSpPr>
          <p:cNvPr id="3075" name="Text Placeholder 2">
            <a:extLst>
              <a:ext uri="{FF2B5EF4-FFF2-40B4-BE49-F238E27FC236}">
                <a16:creationId xmlns:a16="http://schemas.microsoft.com/office/drawing/2014/main" id="{6DC12161-86D0-8DFA-89D8-9584C6938D2A}"/>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s-MX"/>
              <a:t>Click to edit Master text styles</a:t>
            </a:r>
          </a:p>
          <a:p>
            <a:pPr lvl="1"/>
            <a:r>
              <a:rPr lang="en-US" altLang="es-MX"/>
              <a:t>Second level</a:t>
            </a:r>
          </a:p>
          <a:p>
            <a:pPr lvl="2"/>
            <a:r>
              <a:rPr lang="en-US" altLang="es-MX"/>
              <a:t>Third level</a:t>
            </a:r>
          </a:p>
          <a:p>
            <a:pPr lvl="3"/>
            <a:r>
              <a:rPr lang="en-US" altLang="es-MX"/>
              <a:t>Fourth level</a:t>
            </a:r>
          </a:p>
          <a:p>
            <a:pPr lvl="4"/>
            <a:r>
              <a:rPr lang="en-US" altLang="es-MX"/>
              <a:t>Fifth level</a:t>
            </a:r>
            <a:endParaRPr lang="es-MX" altLang="es-MX"/>
          </a:p>
        </p:txBody>
      </p:sp>
      <p:sp>
        <p:nvSpPr>
          <p:cNvPr id="4" name="Date Placeholder 3">
            <a:extLst>
              <a:ext uri="{FF2B5EF4-FFF2-40B4-BE49-F238E27FC236}">
                <a16:creationId xmlns:a16="http://schemas.microsoft.com/office/drawing/2014/main" id="{C8AD3D02-38AE-B468-85CB-9413777AE0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5FCB2BA3-2F6D-4BF4-9EF5-D415DDB3B483}" type="datetimeFigureOut">
              <a:rPr lang="es-MX"/>
              <a:pPr>
                <a:defRPr/>
              </a:pPr>
              <a:t>29/11/2023</a:t>
            </a:fld>
            <a:endParaRPr lang="es-MX"/>
          </a:p>
        </p:txBody>
      </p:sp>
      <p:sp>
        <p:nvSpPr>
          <p:cNvPr id="5" name="Footer Placeholder 4">
            <a:extLst>
              <a:ext uri="{FF2B5EF4-FFF2-40B4-BE49-F238E27FC236}">
                <a16:creationId xmlns:a16="http://schemas.microsoft.com/office/drawing/2014/main" id="{FE6F0B41-91C1-2867-6140-F9494B0AB1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s-MX"/>
          </a:p>
        </p:txBody>
      </p:sp>
      <p:sp>
        <p:nvSpPr>
          <p:cNvPr id="6" name="Slide Number Placeholder 5">
            <a:extLst>
              <a:ext uri="{FF2B5EF4-FFF2-40B4-BE49-F238E27FC236}">
                <a16:creationId xmlns:a16="http://schemas.microsoft.com/office/drawing/2014/main" id="{C1EAB41E-C754-FA91-E6A9-081410B3A2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defRPr>
            </a:lvl1pPr>
          </a:lstStyle>
          <a:p>
            <a:pPr>
              <a:defRPr/>
            </a:pPr>
            <a:fld id="{E8C7C67E-BD6E-442C-A53B-0AF24EFA1C2B}" type="slidenum">
              <a:rPr lang="es-MX"/>
              <a:pPr>
                <a:defRPr/>
              </a:pPr>
              <a:t>‹#›</a:t>
            </a:fld>
            <a:endParaRPr lang="es-MX"/>
          </a:p>
        </p:txBody>
      </p:sp>
    </p:spTree>
  </p:cSld>
  <p:clrMap bg1="lt1" tx1="dk1" bg2="lt2" tx2="dk2" accent1="accent1" accent2="accent2" accent3="accent3" accent4="accent4" accent5="accent5" accent6="accent6" hlink="hlink" folHlink="folHlink"/>
  <p:sldLayoutIdLst>
    <p:sldLayoutId id="2147484833" r:id="rId1"/>
    <p:sldLayoutId id="2147484834" r:id="rId2"/>
    <p:sldLayoutId id="2147484835" r:id="rId3"/>
    <p:sldLayoutId id="2147484836" r:id="rId4"/>
    <p:sldLayoutId id="2147484837" r:id="rId5"/>
    <p:sldLayoutId id="2147484838" r:id="rId6"/>
    <p:sldLayoutId id="2147484839" r:id="rId7"/>
    <p:sldLayoutId id="2147484840" r:id="rId8"/>
    <p:sldLayoutId id="2147484841" r:id="rId9"/>
    <p:sldLayoutId id="2147484842" r:id="rId10"/>
    <p:sldLayoutId id="2147484843" r:id="rId11"/>
    <p:sldLayoutId id="2147484855" r:id="rId12"/>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23"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46"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69"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91"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9AB6FF-7BCA-AD4F-FD99-6522AD291FA7}"/>
              </a:ext>
            </a:extLst>
          </p:cNvPr>
          <p:cNvSpPr>
            <a:spLocks noGrp="1"/>
          </p:cNvSpPr>
          <p:nvPr>
            <p:ph type="title"/>
          </p:nvPr>
        </p:nvSpPr>
        <p:spPr>
          <a:xfrm>
            <a:off x="304800" y="182563"/>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2F2798F-AD15-2DE2-6509-94000AC5D9D9}"/>
              </a:ext>
            </a:extLst>
          </p:cNvPr>
          <p:cNvSpPr>
            <a:spLocks noGrp="1"/>
          </p:cNvSpPr>
          <p:nvPr>
            <p:ph type="body" idx="1"/>
          </p:nvPr>
        </p:nvSpPr>
        <p:spPr>
          <a:xfrm>
            <a:off x="304800" y="1066800"/>
            <a:ext cx="5486400" cy="30178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C9DE34-F39C-9C2C-B9AC-C9417D344DFF}"/>
              </a:ext>
            </a:extLst>
          </p:cNvPr>
          <p:cNvSpPr>
            <a:spLocks noGrp="1"/>
          </p:cNvSpPr>
          <p:nvPr>
            <p:ph type="dt" sz="half" idx="2"/>
          </p:nvPr>
        </p:nvSpPr>
        <p:spPr>
          <a:xfrm>
            <a:off x="304800" y="4237038"/>
            <a:ext cx="1422400" cy="244475"/>
          </a:xfrm>
          <a:prstGeom prst="rect">
            <a:avLst/>
          </a:prstGeom>
        </p:spPr>
        <p:txBody>
          <a:bodyPr vert="horz" lIns="91440" tIns="45720" rIns="91440" bIns="45720" rtlCol="0" anchor="ctr"/>
          <a:lstStyle>
            <a:lvl1pPr algn="l">
              <a:defRPr sz="800" smtClean="0">
                <a:solidFill>
                  <a:schemeClr val="tx1">
                    <a:tint val="75000"/>
                  </a:schemeClr>
                </a:solidFill>
              </a:defRPr>
            </a:lvl1pPr>
          </a:lstStyle>
          <a:p>
            <a:pPr>
              <a:defRPr/>
            </a:pPr>
            <a:fld id="{AAAE93CE-6750-4F7A-8E05-574B448BF93B}" type="datetimeFigureOut">
              <a:rPr lang="en-US"/>
              <a:pPr>
                <a:defRPr/>
              </a:pPr>
              <a:t>11/29/2023</a:t>
            </a:fld>
            <a:endParaRPr lang="en-US"/>
          </a:p>
        </p:txBody>
      </p:sp>
      <p:sp>
        <p:nvSpPr>
          <p:cNvPr id="5" name="Footer Placeholder 4">
            <a:extLst>
              <a:ext uri="{FF2B5EF4-FFF2-40B4-BE49-F238E27FC236}">
                <a16:creationId xmlns:a16="http://schemas.microsoft.com/office/drawing/2014/main" id="{092ADC78-90DD-4DBC-D25C-7CE9C73E907D}"/>
              </a:ext>
            </a:extLst>
          </p:cNvPr>
          <p:cNvSpPr>
            <a:spLocks noGrp="1"/>
          </p:cNvSpPr>
          <p:nvPr>
            <p:ph type="ftr" sz="quarter" idx="3"/>
          </p:nvPr>
        </p:nvSpPr>
        <p:spPr>
          <a:xfrm>
            <a:off x="2082800" y="4237038"/>
            <a:ext cx="1930400" cy="244475"/>
          </a:xfrm>
          <a:prstGeom prst="rect">
            <a:avLst/>
          </a:prstGeom>
        </p:spPr>
        <p:txBody>
          <a:bodyPr vert="horz" lIns="91440" tIns="45720" rIns="91440" bIns="45720" rtlCol="0" anchor="ctr"/>
          <a:lstStyle>
            <a:lvl1pPr algn="ctr">
              <a:defRPr sz="800">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8F3FC349-71AD-891A-EBEA-CF4F901E9821}"/>
              </a:ext>
            </a:extLst>
          </p:cNvPr>
          <p:cNvSpPr>
            <a:spLocks noGrp="1"/>
          </p:cNvSpPr>
          <p:nvPr>
            <p:ph type="sldNum" sz="quarter" idx="4"/>
          </p:nvPr>
        </p:nvSpPr>
        <p:spPr>
          <a:xfrm>
            <a:off x="4368800" y="4237038"/>
            <a:ext cx="1422400" cy="244475"/>
          </a:xfrm>
          <a:prstGeom prst="rect">
            <a:avLst/>
          </a:prstGeom>
        </p:spPr>
        <p:txBody>
          <a:bodyPr vert="horz" lIns="91440" tIns="45720" rIns="91440" bIns="45720" rtlCol="0" anchor="ctr"/>
          <a:lstStyle>
            <a:lvl1pPr algn="r">
              <a:defRPr sz="800" smtClean="0">
                <a:solidFill>
                  <a:schemeClr val="tx1">
                    <a:tint val="75000"/>
                  </a:schemeClr>
                </a:solidFill>
              </a:defRPr>
            </a:lvl1pPr>
          </a:lstStyle>
          <a:p>
            <a:pPr>
              <a:defRPr/>
            </a:pPr>
            <a:fld id="{4F4E3000-AAED-4248-99A1-99ECEFF124A0}"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844" r:id="rId1"/>
    <p:sldLayoutId id="2147484845" r:id="rId2"/>
    <p:sldLayoutId id="2147484846" r:id="rId3"/>
    <p:sldLayoutId id="2147484847" r:id="rId4"/>
    <p:sldLayoutId id="2147484848" r:id="rId5"/>
    <p:sldLayoutId id="2147484849" r:id="rId6"/>
    <p:sldLayoutId id="2147484850" r:id="rId7"/>
    <p:sldLayoutId id="2147484851" r:id="rId8"/>
    <p:sldLayoutId id="2147484852" r:id="rId9"/>
    <p:sldLayoutId id="2147484853" r:id="rId10"/>
    <p:sldLayoutId id="2147484854" r:id="rId11"/>
  </p:sldLayoutIdLst>
  <p:txStyles>
    <p:titleStyle>
      <a:lvl1pPr algn="ctr" defTabSz="609600" rtl="0" fontAlgn="base">
        <a:spcBef>
          <a:spcPct val="0"/>
        </a:spcBef>
        <a:spcAft>
          <a:spcPct val="0"/>
        </a:spcAft>
        <a:defRPr sz="2900" kern="1200">
          <a:solidFill>
            <a:schemeClr val="tx1"/>
          </a:solidFill>
          <a:latin typeface="+mj-lt"/>
          <a:ea typeface="+mj-ea"/>
          <a:cs typeface="+mj-cs"/>
        </a:defRPr>
      </a:lvl1pPr>
      <a:lvl2pPr algn="ctr" defTabSz="609600" rtl="0" fontAlgn="base">
        <a:spcBef>
          <a:spcPct val="0"/>
        </a:spcBef>
        <a:spcAft>
          <a:spcPct val="0"/>
        </a:spcAft>
        <a:defRPr sz="2900">
          <a:solidFill>
            <a:schemeClr val="tx1"/>
          </a:solidFill>
          <a:latin typeface="Calibri" panose="020F0502020204030204" pitchFamily="34" charset="0"/>
        </a:defRPr>
      </a:lvl2pPr>
      <a:lvl3pPr algn="ctr" defTabSz="609600" rtl="0" fontAlgn="base">
        <a:spcBef>
          <a:spcPct val="0"/>
        </a:spcBef>
        <a:spcAft>
          <a:spcPct val="0"/>
        </a:spcAft>
        <a:defRPr sz="2900">
          <a:solidFill>
            <a:schemeClr val="tx1"/>
          </a:solidFill>
          <a:latin typeface="Calibri" panose="020F0502020204030204" pitchFamily="34" charset="0"/>
        </a:defRPr>
      </a:lvl3pPr>
      <a:lvl4pPr algn="ctr" defTabSz="609600" rtl="0" fontAlgn="base">
        <a:spcBef>
          <a:spcPct val="0"/>
        </a:spcBef>
        <a:spcAft>
          <a:spcPct val="0"/>
        </a:spcAft>
        <a:defRPr sz="2900">
          <a:solidFill>
            <a:schemeClr val="tx1"/>
          </a:solidFill>
          <a:latin typeface="Calibri" panose="020F0502020204030204" pitchFamily="34" charset="0"/>
        </a:defRPr>
      </a:lvl4pPr>
      <a:lvl5pPr algn="ctr" defTabSz="609600" rtl="0" fontAlgn="base">
        <a:spcBef>
          <a:spcPct val="0"/>
        </a:spcBef>
        <a:spcAft>
          <a:spcPct val="0"/>
        </a:spcAft>
        <a:defRPr sz="2900">
          <a:solidFill>
            <a:schemeClr val="tx1"/>
          </a:solidFill>
          <a:latin typeface="Calibri" panose="020F0502020204030204" pitchFamily="34" charset="0"/>
        </a:defRPr>
      </a:lvl5pPr>
      <a:lvl6pPr marL="457200" algn="ctr" defTabSz="609600" rtl="0" fontAlgn="base">
        <a:spcBef>
          <a:spcPct val="0"/>
        </a:spcBef>
        <a:spcAft>
          <a:spcPct val="0"/>
        </a:spcAft>
        <a:defRPr sz="2900">
          <a:solidFill>
            <a:schemeClr val="tx1"/>
          </a:solidFill>
          <a:latin typeface="Calibri" panose="020F0502020204030204" pitchFamily="34" charset="0"/>
        </a:defRPr>
      </a:lvl6pPr>
      <a:lvl7pPr marL="914400" algn="ctr" defTabSz="609600" rtl="0" fontAlgn="base">
        <a:spcBef>
          <a:spcPct val="0"/>
        </a:spcBef>
        <a:spcAft>
          <a:spcPct val="0"/>
        </a:spcAft>
        <a:defRPr sz="2900">
          <a:solidFill>
            <a:schemeClr val="tx1"/>
          </a:solidFill>
          <a:latin typeface="Calibri" panose="020F0502020204030204" pitchFamily="34" charset="0"/>
        </a:defRPr>
      </a:lvl7pPr>
      <a:lvl8pPr marL="1371600" algn="ctr" defTabSz="609600" rtl="0" fontAlgn="base">
        <a:spcBef>
          <a:spcPct val="0"/>
        </a:spcBef>
        <a:spcAft>
          <a:spcPct val="0"/>
        </a:spcAft>
        <a:defRPr sz="2900">
          <a:solidFill>
            <a:schemeClr val="tx1"/>
          </a:solidFill>
          <a:latin typeface="Calibri" panose="020F0502020204030204" pitchFamily="34" charset="0"/>
        </a:defRPr>
      </a:lvl8pPr>
      <a:lvl9pPr marL="1828800" algn="ctr" defTabSz="609600" rtl="0" fontAlgn="base">
        <a:spcBef>
          <a:spcPct val="0"/>
        </a:spcBef>
        <a:spcAft>
          <a:spcPct val="0"/>
        </a:spcAft>
        <a:defRPr sz="2900">
          <a:solidFill>
            <a:schemeClr val="tx1"/>
          </a:solidFill>
          <a:latin typeface="Calibri" panose="020F0502020204030204" pitchFamily="34" charset="0"/>
        </a:defRPr>
      </a:lvl9pPr>
    </p:titleStyle>
    <p:bodyStyle>
      <a:lvl1pPr marL="228600" indent="-228600" algn="l" defTabSz="609600" rtl="0" fontAlgn="base">
        <a:spcBef>
          <a:spcPct val="20000"/>
        </a:spcBef>
        <a:spcAft>
          <a:spcPct val="0"/>
        </a:spcAft>
        <a:buFont typeface="Arial" panose="020B0604020202020204" pitchFamily="34" charset="0"/>
        <a:buChar char="•"/>
        <a:defRPr sz="2100" kern="1200">
          <a:solidFill>
            <a:schemeClr val="tx1"/>
          </a:solidFill>
          <a:latin typeface="+mn-lt"/>
          <a:ea typeface="+mn-ea"/>
          <a:cs typeface="+mn-cs"/>
        </a:defRPr>
      </a:lvl1pPr>
      <a:lvl2pPr marL="495300" indent="-190500" algn="l" defTabSz="609600" rtl="0" fontAlgn="base">
        <a:spcBef>
          <a:spcPct val="20000"/>
        </a:spcBef>
        <a:spcAft>
          <a:spcPct val="0"/>
        </a:spcAft>
        <a:buFont typeface="Arial" panose="020B0604020202020204" pitchFamily="34" charset="0"/>
        <a:buChar char="–"/>
        <a:defRPr kern="1200">
          <a:solidFill>
            <a:schemeClr val="tx1"/>
          </a:solidFill>
          <a:latin typeface="+mn-lt"/>
          <a:ea typeface="+mn-ea"/>
          <a:cs typeface="+mn-cs"/>
        </a:defRPr>
      </a:lvl2pPr>
      <a:lvl3pPr marL="762000" indent="-152400" algn="l" defTabSz="609600" rtl="0" fontAlgn="base">
        <a:spcBef>
          <a:spcPct val="20000"/>
        </a:spcBef>
        <a:spcAft>
          <a:spcPct val="0"/>
        </a:spcAft>
        <a:buFont typeface="Arial" panose="020B0604020202020204" pitchFamily="34" charset="0"/>
        <a:buChar char="•"/>
        <a:defRPr sz="1600" kern="1200">
          <a:solidFill>
            <a:schemeClr val="tx1"/>
          </a:solidFill>
          <a:latin typeface="+mn-lt"/>
          <a:ea typeface="+mn-ea"/>
          <a:cs typeface="+mn-cs"/>
        </a:defRPr>
      </a:lvl3pPr>
      <a:lvl4pPr marL="1066800" indent="-152400" algn="l" defTabSz="609600" rtl="0" fontAlgn="base">
        <a:spcBef>
          <a:spcPct val="20000"/>
        </a:spcBef>
        <a:spcAft>
          <a:spcPct val="0"/>
        </a:spcAft>
        <a:buFont typeface="Arial" panose="020B0604020202020204" pitchFamily="34" charset="0"/>
        <a:buChar char="–"/>
        <a:defRPr sz="1300" kern="1200">
          <a:solidFill>
            <a:schemeClr val="tx1"/>
          </a:solidFill>
          <a:latin typeface="+mn-lt"/>
          <a:ea typeface="+mn-ea"/>
          <a:cs typeface="+mn-cs"/>
        </a:defRPr>
      </a:lvl4pPr>
      <a:lvl5pPr marL="1371600" indent="-152400" algn="l" defTabSz="609600" rtl="0" fontAlgn="base">
        <a:spcBef>
          <a:spcPct val="20000"/>
        </a:spcBef>
        <a:spcAft>
          <a:spcPct val="0"/>
        </a:spcAft>
        <a:buFont typeface="Arial" panose="020B0604020202020204" pitchFamily="34" charset="0"/>
        <a:buChar char="»"/>
        <a:defRPr sz="1300"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96634D-7C50-C57E-95A6-E72B671AC2DD}"/>
              </a:ext>
            </a:extLst>
          </p:cNvPr>
          <p:cNvSpPr>
            <a:spLocks noGrp="1"/>
          </p:cNvSpPr>
          <p:nvPr>
            <p:ph type="title"/>
          </p:nvPr>
        </p:nvSpPr>
        <p:spPr>
          <a:xfrm>
            <a:off x="304800" y="182563"/>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FE57351-C41C-029F-E101-B738FF981420}"/>
              </a:ext>
            </a:extLst>
          </p:cNvPr>
          <p:cNvSpPr>
            <a:spLocks noGrp="1"/>
          </p:cNvSpPr>
          <p:nvPr>
            <p:ph type="body" idx="1"/>
          </p:nvPr>
        </p:nvSpPr>
        <p:spPr>
          <a:xfrm>
            <a:off x="304800" y="1066800"/>
            <a:ext cx="5486400" cy="30178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EF9022-088B-6622-752D-76C1D4E17D0F}"/>
              </a:ext>
            </a:extLst>
          </p:cNvPr>
          <p:cNvSpPr>
            <a:spLocks noGrp="1"/>
          </p:cNvSpPr>
          <p:nvPr>
            <p:ph type="dt" sz="half" idx="2"/>
          </p:nvPr>
        </p:nvSpPr>
        <p:spPr>
          <a:xfrm>
            <a:off x="304800" y="4237039"/>
            <a:ext cx="1422400" cy="244475"/>
          </a:xfrm>
          <a:prstGeom prst="rect">
            <a:avLst/>
          </a:prstGeom>
        </p:spPr>
        <p:txBody>
          <a:bodyPr vert="horz" lIns="91440" tIns="45720" rIns="91440" bIns="45720" rtlCol="0" anchor="ctr"/>
          <a:lstStyle>
            <a:lvl1pPr algn="l" eaLnBrk="1" fontAlgn="auto" hangingPunct="1">
              <a:spcBef>
                <a:spcPts val="0"/>
              </a:spcBef>
              <a:spcAft>
                <a:spcPts val="0"/>
              </a:spcAft>
              <a:defRPr sz="800" smtClean="0">
                <a:solidFill>
                  <a:schemeClr val="tx1">
                    <a:tint val="75000"/>
                  </a:schemeClr>
                </a:solidFill>
                <a:latin typeface="+mn-lt"/>
              </a:defRPr>
            </a:lvl1pPr>
          </a:lstStyle>
          <a:p>
            <a:pPr>
              <a:defRPr/>
            </a:pPr>
            <a:fld id="{1BB72343-F91D-4259-8622-2398317641C8}" type="datetimeFigureOut">
              <a:rPr lang="en-US"/>
              <a:pPr>
                <a:defRPr/>
              </a:pPr>
              <a:t>11/29/2023</a:t>
            </a:fld>
            <a:endParaRPr lang="en-US"/>
          </a:p>
        </p:txBody>
      </p:sp>
      <p:sp>
        <p:nvSpPr>
          <p:cNvPr id="5" name="Footer Placeholder 4">
            <a:extLst>
              <a:ext uri="{FF2B5EF4-FFF2-40B4-BE49-F238E27FC236}">
                <a16:creationId xmlns:a16="http://schemas.microsoft.com/office/drawing/2014/main" id="{60691BD4-BD4F-B84C-2289-6C4A657F1990}"/>
              </a:ext>
            </a:extLst>
          </p:cNvPr>
          <p:cNvSpPr>
            <a:spLocks noGrp="1"/>
          </p:cNvSpPr>
          <p:nvPr>
            <p:ph type="ftr" sz="quarter" idx="3"/>
          </p:nvPr>
        </p:nvSpPr>
        <p:spPr>
          <a:xfrm>
            <a:off x="2082800" y="4237039"/>
            <a:ext cx="1930400" cy="244475"/>
          </a:xfrm>
          <a:prstGeom prst="rect">
            <a:avLst/>
          </a:prstGeom>
        </p:spPr>
        <p:txBody>
          <a:bodyPr vert="horz" lIns="91440" tIns="45720" rIns="91440" bIns="45720" rtlCol="0" anchor="ctr"/>
          <a:lstStyle>
            <a:lvl1pPr algn="ctr" eaLnBrk="1" fontAlgn="auto" hangingPunct="1">
              <a:spcBef>
                <a:spcPts val="0"/>
              </a:spcBef>
              <a:spcAft>
                <a:spcPts val="0"/>
              </a:spcAft>
              <a:defRPr sz="800">
                <a:solidFill>
                  <a:schemeClr val="tx1">
                    <a:tint val="75000"/>
                  </a:schemeClr>
                </a:solidFill>
                <a:latin typeface="+mn-lt"/>
              </a:defRPr>
            </a:lvl1pPr>
          </a:lstStyle>
          <a:p>
            <a:pPr>
              <a:defRPr/>
            </a:pPr>
            <a:endParaRPr lang="en-US"/>
          </a:p>
        </p:txBody>
      </p:sp>
      <p:sp>
        <p:nvSpPr>
          <p:cNvPr id="6" name="Slide Number Placeholder 5">
            <a:extLst>
              <a:ext uri="{FF2B5EF4-FFF2-40B4-BE49-F238E27FC236}">
                <a16:creationId xmlns:a16="http://schemas.microsoft.com/office/drawing/2014/main" id="{59EA625D-F442-13F3-FBA8-BA427B5E5D56}"/>
              </a:ext>
            </a:extLst>
          </p:cNvPr>
          <p:cNvSpPr>
            <a:spLocks noGrp="1"/>
          </p:cNvSpPr>
          <p:nvPr>
            <p:ph type="sldNum" sz="quarter" idx="4"/>
          </p:nvPr>
        </p:nvSpPr>
        <p:spPr>
          <a:xfrm>
            <a:off x="4368800" y="4237039"/>
            <a:ext cx="1422400" cy="244475"/>
          </a:xfrm>
          <a:prstGeom prst="rect">
            <a:avLst/>
          </a:prstGeom>
        </p:spPr>
        <p:txBody>
          <a:bodyPr vert="horz" lIns="91440" tIns="45720" rIns="91440" bIns="45720" rtlCol="0" anchor="ctr"/>
          <a:lstStyle>
            <a:lvl1pPr algn="r" eaLnBrk="1" fontAlgn="auto" hangingPunct="1">
              <a:spcBef>
                <a:spcPts val="0"/>
              </a:spcBef>
              <a:spcAft>
                <a:spcPts val="0"/>
              </a:spcAft>
              <a:defRPr sz="800" smtClean="0">
                <a:solidFill>
                  <a:schemeClr val="tx1">
                    <a:tint val="75000"/>
                  </a:schemeClr>
                </a:solidFill>
                <a:latin typeface="+mn-lt"/>
              </a:defRPr>
            </a:lvl1pPr>
          </a:lstStyle>
          <a:p>
            <a:pPr>
              <a:defRPr/>
            </a:pPr>
            <a:fld id="{CBE57354-EF51-4D39-9020-8F04D5DDCE27}" type="slidenum">
              <a:rPr lang="en-US"/>
              <a:pPr>
                <a:defRPr/>
              </a:pPr>
              <a:t>‹#›</a:t>
            </a:fld>
            <a:endParaRPr lang="en-US"/>
          </a:p>
        </p:txBody>
      </p:sp>
    </p:spTree>
    <p:extLst>
      <p:ext uri="{BB962C8B-B14F-4D97-AF65-F5344CB8AC3E}">
        <p14:creationId xmlns:p14="http://schemas.microsoft.com/office/powerpoint/2010/main" val="335446791"/>
      </p:ext>
    </p:extLst>
  </p:cSld>
  <p:clrMap bg1="lt1" tx1="dk1" bg2="lt2" tx2="dk2" accent1="accent1" accent2="accent2" accent3="accent3" accent4="accent4" accent5="accent5" accent6="accent6" hlink="hlink" folHlink="folHlink"/>
  <p:sldLayoutIdLst>
    <p:sldLayoutId id="2147484857" r:id="rId1"/>
    <p:sldLayoutId id="2147484858" r:id="rId2"/>
    <p:sldLayoutId id="2147484859" r:id="rId3"/>
    <p:sldLayoutId id="2147484860" r:id="rId4"/>
    <p:sldLayoutId id="2147484861" r:id="rId5"/>
    <p:sldLayoutId id="2147484862" r:id="rId6"/>
    <p:sldLayoutId id="2147484863" r:id="rId7"/>
    <p:sldLayoutId id="2147484864" r:id="rId8"/>
    <p:sldLayoutId id="2147484865" r:id="rId9"/>
    <p:sldLayoutId id="2147484866" r:id="rId10"/>
    <p:sldLayoutId id="2147484867" r:id="rId11"/>
  </p:sldLayoutIdLst>
  <p:txStyles>
    <p:titleStyle>
      <a:lvl1pPr algn="ctr" defTabSz="609630" rtl="0" fontAlgn="base">
        <a:spcBef>
          <a:spcPct val="0"/>
        </a:spcBef>
        <a:spcAft>
          <a:spcPct val="0"/>
        </a:spcAft>
        <a:defRPr sz="2900" kern="1200">
          <a:solidFill>
            <a:schemeClr val="tx1"/>
          </a:solidFill>
          <a:latin typeface="+mj-lt"/>
          <a:ea typeface="+mj-ea"/>
          <a:cs typeface="+mj-cs"/>
        </a:defRPr>
      </a:lvl1pPr>
      <a:lvl2pPr algn="ctr" defTabSz="609630" rtl="0" fontAlgn="base">
        <a:spcBef>
          <a:spcPct val="0"/>
        </a:spcBef>
        <a:spcAft>
          <a:spcPct val="0"/>
        </a:spcAft>
        <a:defRPr sz="2900">
          <a:solidFill>
            <a:schemeClr val="tx1"/>
          </a:solidFill>
          <a:latin typeface="Calibri" panose="020F0502020204030204" pitchFamily="34" charset="0"/>
        </a:defRPr>
      </a:lvl2pPr>
      <a:lvl3pPr algn="ctr" defTabSz="609630" rtl="0" fontAlgn="base">
        <a:spcBef>
          <a:spcPct val="0"/>
        </a:spcBef>
        <a:spcAft>
          <a:spcPct val="0"/>
        </a:spcAft>
        <a:defRPr sz="2900">
          <a:solidFill>
            <a:schemeClr val="tx1"/>
          </a:solidFill>
          <a:latin typeface="Calibri" panose="020F0502020204030204" pitchFamily="34" charset="0"/>
        </a:defRPr>
      </a:lvl3pPr>
      <a:lvl4pPr algn="ctr" defTabSz="609630" rtl="0" fontAlgn="base">
        <a:spcBef>
          <a:spcPct val="0"/>
        </a:spcBef>
        <a:spcAft>
          <a:spcPct val="0"/>
        </a:spcAft>
        <a:defRPr sz="2900">
          <a:solidFill>
            <a:schemeClr val="tx1"/>
          </a:solidFill>
          <a:latin typeface="Calibri" panose="020F0502020204030204" pitchFamily="34" charset="0"/>
        </a:defRPr>
      </a:lvl4pPr>
      <a:lvl5pPr algn="ctr" defTabSz="609630" rtl="0" fontAlgn="base">
        <a:spcBef>
          <a:spcPct val="0"/>
        </a:spcBef>
        <a:spcAft>
          <a:spcPct val="0"/>
        </a:spcAft>
        <a:defRPr sz="2900">
          <a:solidFill>
            <a:schemeClr val="tx1"/>
          </a:solidFill>
          <a:latin typeface="Calibri" panose="020F0502020204030204" pitchFamily="34" charset="0"/>
        </a:defRPr>
      </a:lvl5pPr>
      <a:lvl6pPr marL="457223" algn="ctr" defTabSz="609630" rtl="0" fontAlgn="base">
        <a:spcBef>
          <a:spcPct val="0"/>
        </a:spcBef>
        <a:spcAft>
          <a:spcPct val="0"/>
        </a:spcAft>
        <a:defRPr sz="2900">
          <a:solidFill>
            <a:schemeClr val="tx1"/>
          </a:solidFill>
          <a:latin typeface="Calibri" panose="020F0502020204030204" pitchFamily="34" charset="0"/>
        </a:defRPr>
      </a:lvl6pPr>
      <a:lvl7pPr marL="914446" algn="ctr" defTabSz="609630" rtl="0" fontAlgn="base">
        <a:spcBef>
          <a:spcPct val="0"/>
        </a:spcBef>
        <a:spcAft>
          <a:spcPct val="0"/>
        </a:spcAft>
        <a:defRPr sz="2900">
          <a:solidFill>
            <a:schemeClr val="tx1"/>
          </a:solidFill>
          <a:latin typeface="Calibri" panose="020F0502020204030204" pitchFamily="34" charset="0"/>
        </a:defRPr>
      </a:lvl7pPr>
      <a:lvl8pPr marL="1371669" algn="ctr" defTabSz="609630" rtl="0" fontAlgn="base">
        <a:spcBef>
          <a:spcPct val="0"/>
        </a:spcBef>
        <a:spcAft>
          <a:spcPct val="0"/>
        </a:spcAft>
        <a:defRPr sz="2900">
          <a:solidFill>
            <a:schemeClr val="tx1"/>
          </a:solidFill>
          <a:latin typeface="Calibri" panose="020F0502020204030204" pitchFamily="34" charset="0"/>
        </a:defRPr>
      </a:lvl8pPr>
      <a:lvl9pPr marL="1828891" algn="ctr" defTabSz="609630" rtl="0" fontAlgn="base">
        <a:spcBef>
          <a:spcPct val="0"/>
        </a:spcBef>
        <a:spcAft>
          <a:spcPct val="0"/>
        </a:spcAft>
        <a:defRPr sz="2900">
          <a:solidFill>
            <a:schemeClr val="tx1"/>
          </a:solidFill>
          <a:latin typeface="Calibri" panose="020F0502020204030204" pitchFamily="34" charset="0"/>
        </a:defRPr>
      </a:lvl9pPr>
    </p:titleStyle>
    <p:bodyStyle>
      <a:lvl1pPr marL="228611" indent="-228611" algn="l" defTabSz="609630" rtl="0" fontAlgn="base">
        <a:spcBef>
          <a:spcPct val="20000"/>
        </a:spcBef>
        <a:spcAft>
          <a:spcPct val="0"/>
        </a:spcAft>
        <a:buFont typeface="Arial" panose="020B0604020202020204" pitchFamily="34" charset="0"/>
        <a:buChar char="•"/>
        <a:defRPr sz="2100" kern="1200">
          <a:solidFill>
            <a:schemeClr val="tx1"/>
          </a:solidFill>
          <a:latin typeface="+mn-lt"/>
          <a:ea typeface="+mn-ea"/>
          <a:cs typeface="+mn-cs"/>
        </a:defRPr>
      </a:lvl1pPr>
      <a:lvl2pPr marL="495325" indent="-190510" algn="l" defTabSz="609630" rtl="0" fontAlgn="base">
        <a:spcBef>
          <a:spcPct val="20000"/>
        </a:spcBef>
        <a:spcAft>
          <a:spcPct val="0"/>
        </a:spcAft>
        <a:buFont typeface="Arial" panose="020B0604020202020204" pitchFamily="34" charset="0"/>
        <a:buChar char="–"/>
        <a:defRPr kern="1200">
          <a:solidFill>
            <a:schemeClr val="tx1"/>
          </a:solidFill>
          <a:latin typeface="+mn-lt"/>
          <a:ea typeface="+mn-ea"/>
          <a:cs typeface="+mn-cs"/>
        </a:defRPr>
      </a:lvl2pPr>
      <a:lvl3pPr marL="762038" indent="-152408" algn="l" defTabSz="609630" rtl="0" fontAlgn="base">
        <a:spcBef>
          <a:spcPct val="20000"/>
        </a:spcBef>
        <a:spcAft>
          <a:spcPct val="0"/>
        </a:spcAft>
        <a:buFont typeface="Arial" panose="020B0604020202020204" pitchFamily="34" charset="0"/>
        <a:buChar char="•"/>
        <a:defRPr sz="1600" kern="1200">
          <a:solidFill>
            <a:schemeClr val="tx1"/>
          </a:solidFill>
          <a:latin typeface="+mn-lt"/>
          <a:ea typeface="+mn-ea"/>
          <a:cs typeface="+mn-cs"/>
        </a:defRPr>
      </a:lvl3pPr>
      <a:lvl4pPr marL="1066853" indent="-152408" algn="l" defTabSz="609630" rtl="0" fontAlgn="base">
        <a:spcBef>
          <a:spcPct val="20000"/>
        </a:spcBef>
        <a:spcAft>
          <a:spcPct val="0"/>
        </a:spcAft>
        <a:buFont typeface="Arial" panose="020B0604020202020204" pitchFamily="34" charset="0"/>
        <a:buChar char="–"/>
        <a:defRPr sz="1300" kern="1200">
          <a:solidFill>
            <a:schemeClr val="tx1"/>
          </a:solidFill>
          <a:latin typeface="+mn-lt"/>
          <a:ea typeface="+mn-ea"/>
          <a:cs typeface="+mn-cs"/>
        </a:defRPr>
      </a:lvl4pPr>
      <a:lvl5pPr marL="1371669" indent="-152408" algn="l" defTabSz="609630" rtl="0" fontAlgn="base">
        <a:spcBef>
          <a:spcPct val="20000"/>
        </a:spcBef>
        <a:spcAft>
          <a:spcPct val="0"/>
        </a:spcAft>
        <a:buFont typeface="Arial" panose="020B0604020202020204" pitchFamily="34" charset="0"/>
        <a:buChar char="»"/>
        <a:defRPr sz="1300" kern="1200">
          <a:solidFill>
            <a:schemeClr val="tx1"/>
          </a:solidFill>
          <a:latin typeface="+mn-lt"/>
          <a:ea typeface="+mn-ea"/>
          <a:cs typeface="+mn-cs"/>
        </a:defRPr>
      </a:lvl5pPr>
      <a:lvl6pPr marL="1676568" indent="-152416" algn="l" defTabSz="60966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398" indent="-152416" algn="l" defTabSz="60966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228" indent="-152416" algn="l" defTabSz="60966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1060" indent="-152416" algn="l" defTabSz="60966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60" rtl="0" eaLnBrk="1" latinLnBrk="0" hangingPunct="1">
        <a:defRPr sz="1200" kern="1200">
          <a:solidFill>
            <a:schemeClr val="tx1"/>
          </a:solidFill>
          <a:latin typeface="+mn-lt"/>
          <a:ea typeface="+mn-ea"/>
          <a:cs typeface="+mn-cs"/>
        </a:defRPr>
      </a:lvl1pPr>
      <a:lvl2pPr marL="304831" algn="l" defTabSz="609660" rtl="0" eaLnBrk="1" latinLnBrk="0" hangingPunct="1">
        <a:defRPr sz="1200" kern="1200">
          <a:solidFill>
            <a:schemeClr val="tx1"/>
          </a:solidFill>
          <a:latin typeface="+mn-lt"/>
          <a:ea typeface="+mn-ea"/>
          <a:cs typeface="+mn-cs"/>
        </a:defRPr>
      </a:lvl2pPr>
      <a:lvl3pPr marL="609660" algn="l" defTabSz="609660" rtl="0" eaLnBrk="1" latinLnBrk="0" hangingPunct="1">
        <a:defRPr sz="1200" kern="1200">
          <a:solidFill>
            <a:schemeClr val="tx1"/>
          </a:solidFill>
          <a:latin typeface="+mn-lt"/>
          <a:ea typeface="+mn-ea"/>
          <a:cs typeface="+mn-cs"/>
        </a:defRPr>
      </a:lvl3pPr>
      <a:lvl4pPr marL="914492" algn="l" defTabSz="609660" rtl="0" eaLnBrk="1" latinLnBrk="0" hangingPunct="1">
        <a:defRPr sz="1200" kern="1200">
          <a:solidFill>
            <a:schemeClr val="tx1"/>
          </a:solidFill>
          <a:latin typeface="+mn-lt"/>
          <a:ea typeface="+mn-ea"/>
          <a:cs typeface="+mn-cs"/>
        </a:defRPr>
      </a:lvl4pPr>
      <a:lvl5pPr marL="1219322" algn="l" defTabSz="609660" rtl="0" eaLnBrk="1" latinLnBrk="0" hangingPunct="1">
        <a:defRPr sz="1200" kern="1200">
          <a:solidFill>
            <a:schemeClr val="tx1"/>
          </a:solidFill>
          <a:latin typeface="+mn-lt"/>
          <a:ea typeface="+mn-ea"/>
          <a:cs typeface="+mn-cs"/>
        </a:defRPr>
      </a:lvl5pPr>
      <a:lvl6pPr marL="1524152" algn="l" defTabSz="609660" rtl="0" eaLnBrk="1" latinLnBrk="0" hangingPunct="1">
        <a:defRPr sz="1200" kern="1200">
          <a:solidFill>
            <a:schemeClr val="tx1"/>
          </a:solidFill>
          <a:latin typeface="+mn-lt"/>
          <a:ea typeface="+mn-ea"/>
          <a:cs typeface="+mn-cs"/>
        </a:defRPr>
      </a:lvl6pPr>
      <a:lvl7pPr marL="1828983" algn="l" defTabSz="609660" rtl="0" eaLnBrk="1" latinLnBrk="0" hangingPunct="1">
        <a:defRPr sz="1200" kern="1200">
          <a:solidFill>
            <a:schemeClr val="tx1"/>
          </a:solidFill>
          <a:latin typeface="+mn-lt"/>
          <a:ea typeface="+mn-ea"/>
          <a:cs typeface="+mn-cs"/>
        </a:defRPr>
      </a:lvl7pPr>
      <a:lvl8pPr marL="2133814" algn="l" defTabSz="609660" rtl="0" eaLnBrk="1" latinLnBrk="0" hangingPunct="1">
        <a:defRPr sz="1200" kern="1200">
          <a:solidFill>
            <a:schemeClr val="tx1"/>
          </a:solidFill>
          <a:latin typeface="+mn-lt"/>
          <a:ea typeface="+mn-ea"/>
          <a:cs typeface="+mn-cs"/>
        </a:defRPr>
      </a:lvl8pPr>
      <a:lvl9pPr marL="2438644" algn="l" defTabSz="609660" rtl="0" eaLnBrk="1" latinLnBrk="0" hangingPunct="1">
        <a:defRPr sz="12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11/29/2023</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784169040"/>
      </p:ext>
    </p:extLst>
  </p:cSld>
  <p:clrMap bg1="lt1" tx1="dk1" bg2="lt2" tx2="dk2" accent1="accent1" accent2="accent2" accent3="accent3" accent4="accent4" accent5="accent5" accent6="accent6" hlink="hlink" folHlink="folHlink"/>
  <p:sldLayoutIdLst>
    <p:sldLayoutId id="2147484869" r:id="rId1"/>
    <p:sldLayoutId id="2147484870" r:id="rId2"/>
    <p:sldLayoutId id="2147484871" r:id="rId3"/>
    <p:sldLayoutId id="2147484872" r:id="rId4"/>
    <p:sldLayoutId id="2147484873" r:id="rId5"/>
    <p:sldLayoutId id="2147484874" r:id="rId6"/>
    <p:sldLayoutId id="2147484875" r:id="rId7"/>
    <p:sldLayoutId id="2147484876" r:id="rId8"/>
    <p:sldLayoutId id="2147484877" r:id="rId9"/>
    <p:sldLayoutId id="2147484878" r:id="rId10"/>
    <p:sldLayoutId id="2147484879"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6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6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63.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63.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63.xml"/><Relationship Id="rId5" Type="http://schemas.openxmlformats.org/officeDocument/2006/relationships/image" Target="../media/image31.jpeg"/><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3.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3.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63.xml"/><Relationship Id="rId6" Type="http://schemas.openxmlformats.org/officeDocument/2006/relationships/image" Target="../media/image37.png"/><Relationship Id="rId5" Type="http://schemas.openxmlformats.org/officeDocument/2006/relationships/image" Target="../media/image36.png"/><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6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0.xml"/><Relationship Id="rId1" Type="http://schemas.openxmlformats.org/officeDocument/2006/relationships/slideLayout" Target="../slideLayouts/slideLayout58.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63.xml"/><Relationship Id="rId4" Type="http://schemas.microsoft.com/office/2007/relationships/hdphoto" Target="../media/hdphoto4.wdp"/></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17.png"/><Relationship Id="rId3" Type="http://schemas.openxmlformats.org/officeDocument/2006/relationships/image" Target="../media/image7.jpe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52.xml"/><Relationship Id="rId6" Type="http://schemas.openxmlformats.org/officeDocument/2006/relationships/image" Target="../media/image10.jpeg"/><Relationship Id="rId11" Type="http://schemas.openxmlformats.org/officeDocument/2006/relationships/image" Target="../media/image15.jpeg"/><Relationship Id="rId5" Type="http://schemas.openxmlformats.org/officeDocument/2006/relationships/image" Target="../media/image9.jpeg"/><Relationship Id="rId10" Type="http://schemas.openxmlformats.org/officeDocument/2006/relationships/image" Target="../media/image14.jpeg"/><Relationship Id="rId4" Type="http://schemas.openxmlformats.org/officeDocument/2006/relationships/image" Target="../media/image8.jpeg"/><Relationship Id="rId9"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63.xml"/><Relationship Id="rId5" Type="http://schemas.microsoft.com/office/2007/relationships/hdphoto" Target="../media/hdphoto1.wdp"/><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63.xml"/></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63.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63.xml"/><Relationship Id="rId6" Type="http://schemas.openxmlformats.org/officeDocument/2006/relationships/image" Target="../media/image21.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97A9"/>
        </a:solidFill>
        <a:effectLst/>
      </p:bgPr>
    </p:bg>
    <p:spTree>
      <p:nvGrpSpPr>
        <p:cNvPr id="1" name=""/>
        <p:cNvGrpSpPr/>
        <p:nvPr/>
      </p:nvGrpSpPr>
      <p:grpSpPr>
        <a:xfrm>
          <a:off x="0" y="0"/>
          <a:ext cx="0" cy="0"/>
          <a:chOff x="0" y="0"/>
          <a:chExt cx="0" cy="0"/>
        </a:xfrm>
      </p:grpSpPr>
      <p:sp useBgFill="1">
        <p:nvSpPr>
          <p:cNvPr id="10" name="Rectangle 9" descr="&quot;&quot;">
            <a:extLst>
              <a:ext uri="{FF2B5EF4-FFF2-40B4-BE49-F238E27FC236}">
                <a16:creationId xmlns:a16="http://schemas.microsoft.com/office/drawing/2014/main" id="{681FFA42-B956-87E5-CFC1-2DDD7C6F4AF7}"/>
              </a:ext>
            </a:extLst>
          </p:cNvPr>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90C266F5-2C71-316F-33FD-4E253363D50C}"/>
              </a:ext>
            </a:extLst>
          </p:cNvPr>
          <p:cNvSpPr>
            <a:spLocks noGrp="1" noRot="1" noChangeAspect="1" noMove="1" noResize="1" noEditPoints="1" noAdjustHandles="1" noChangeArrowheads="1" noChangeShapeType="1" noTextEdit="1"/>
          </p:cNvSpPr>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198" name="Title 1">
            <a:extLst>
              <a:ext uri="{FF2B5EF4-FFF2-40B4-BE49-F238E27FC236}">
                <a16:creationId xmlns:a16="http://schemas.microsoft.com/office/drawing/2014/main" id="{28BC5994-1E12-B8D5-65CC-C904B6533009}"/>
              </a:ext>
            </a:extLst>
          </p:cNvPr>
          <p:cNvSpPr>
            <a:spLocks noGrp="1" noChangeArrowheads="1"/>
          </p:cNvSpPr>
          <p:nvPr>
            <p:ph type="title"/>
          </p:nvPr>
        </p:nvSpPr>
        <p:spPr>
          <a:xfrm>
            <a:off x="477838" y="1122363"/>
            <a:ext cx="4022725" cy="3203575"/>
          </a:xfrm>
        </p:spPr>
        <p:txBody>
          <a:bodyPr anchor="b"/>
          <a:lstStyle/>
          <a:p>
            <a:pPr eaLnBrk="1" hangingPunct="1"/>
            <a:r>
              <a:rPr lang="es-MX" altLang="en-US" sz="4800"/>
              <a:t>Foros TI</a:t>
            </a:r>
          </a:p>
        </p:txBody>
      </p:sp>
      <p:sp>
        <p:nvSpPr>
          <p:cNvPr id="14" name="Rectangle 13" descr="&quot;&quot;">
            <a:extLst>
              <a:ext uri="{FF2B5EF4-FFF2-40B4-BE49-F238E27FC236}">
                <a16:creationId xmlns:a16="http://schemas.microsoft.com/office/drawing/2014/main" id="{AA123262-F7A5-790C-5DB8-7302230D78F0}"/>
              </a:ext>
            </a:extLst>
          </p:cNvPr>
          <p:cNvSpPr>
            <a:spLocks noGrp="1" noRot="1" noChangeAspect="1" noMove="1" noResize="1" noEditPoints="1" noAdjustHandles="1" noChangeArrowheads="1" noChangeShapeType="1" noTextEdit="1"/>
          </p:cNvSpPr>
          <p:nvPr/>
        </p:nvSpPr>
        <p:spPr>
          <a:xfrm rot="5400000">
            <a:off x="760413" y="346075"/>
            <a:ext cx="146050" cy="7048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16" name="Rectangle 15" descr="&quot;&quot;">
            <a:extLst>
              <a:ext uri="{FF2B5EF4-FFF2-40B4-BE49-F238E27FC236}">
                <a16:creationId xmlns:a16="http://schemas.microsoft.com/office/drawing/2014/main" id="{C66D3A04-4C2D-F166-E5B3-8CECB9001D87}"/>
              </a:ext>
            </a:extLst>
          </p:cNvPr>
          <p:cNvSpPr>
            <a:spLocks noGrp="1" noRot="1" noChangeAspect="1" noMove="1" noResize="1" noEditPoints="1" noAdjustHandles="1" noChangeArrowheads="1" noChangeShapeType="1" noTextEdit="1"/>
          </p:cNvSpPr>
          <p:nvPr/>
        </p:nvSpPr>
        <p:spPr>
          <a:xfrm>
            <a:off x="481013" y="4546600"/>
            <a:ext cx="3978275" cy="19050"/>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6" name="Oval 5">
            <a:extLst>
              <a:ext uri="{FF2B5EF4-FFF2-40B4-BE49-F238E27FC236}">
                <a16:creationId xmlns:a16="http://schemas.microsoft.com/office/drawing/2014/main" id="{B48351BD-30B3-7EA3-BAF7-59872090330E}"/>
              </a:ext>
            </a:extLst>
          </p:cNvPr>
          <p:cNvSpPr/>
          <p:nvPr/>
        </p:nvSpPr>
        <p:spPr>
          <a:xfrm>
            <a:off x="392113" y="531813"/>
            <a:ext cx="882650" cy="404812"/>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eaLnBrk="1" fontAlgn="auto" hangingPunct="1">
              <a:spcBef>
                <a:spcPts val="0"/>
              </a:spcBef>
              <a:spcAft>
                <a:spcPts val="0"/>
              </a:spcAft>
              <a:defRPr/>
            </a:pPr>
            <a:endParaRPr lang="es-MX" dirty="0"/>
          </a:p>
        </p:txBody>
      </p:sp>
      <p:pic>
        <p:nvPicPr>
          <p:cNvPr id="8202" name="Picture 7" descr="A person standing in front of a group of people&#10;&#10;Description automatically generated with medium confidence">
            <a:extLst>
              <a:ext uri="{FF2B5EF4-FFF2-40B4-BE49-F238E27FC236}">
                <a16:creationId xmlns:a16="http://schemas.microsoft.com/office/drawing/2014/main" id="{D8828290-6C7C-4340-27D5-5063B69A5327}"/>
              </a:ext>
            </a:extLst>
          </p:cNvPr>
          <p:cNvPicPr>
            <a:picLocks noChangeAspect="1" noChangeArrowheads="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t="27501" b="24165"/>
          <a:stretch>
            <a:fillRect/>
          </a:stretch>
        </p:blipFill>
        <p:spPr bwMode="auto">
          <a:xfrm>
            <a:off x="4811713" y="439738"/>
            <a:ext cx="7469187" cy="641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Freeform 7">
            <a:extLst>
              <a:ext uri="{FF2B5EF4-FFF2-40B4-BE49-F238E27FC236}">
                <a16:creationId xmlns:a16="http://schemas.microsoft.com/office/drawing/2014/main" id="{6B8B50A7-7249-02A1-7CE8-5F5D6EB073B1}"/>
              </a:ext>
            </a:extLst>
          </p:cNvPr>
          <p:cNvSpPr/>
          <p:nvPr/>
        </p:nvSpPr>
        <p:spPr>
          <a:xfrm>
            <a:off x="7770826" y="197383"/>
            <a:ext cx="2117164" cy="1539755"/>
          </a:xfrm>
          <a:custGeom>
            <a:avLst/>
            <a:gdLst/>
            <a:ahLst/>
            <a:cxnLst/>
            <a:rect l="l" t="t" r="r" b="b"/>
            <a:pathLst>
              <a:path w="2685976" h="1953437">
                <a:moveTo>
                  <a:pt x="0" y="0"/>
                </a:moveTo>
                <a:lnTo>
                  <a:pt x="2685976" y="0"/>
                </a:lnTo>
                <a:lnTo>
                  <a:pt x="2685976" y="1953437"/>
                </a:lnTo>
                <a:lnTo>
                  <a:pt x="0" y="1953437"/>
                </a:lnTo>
                <a:lnTo>
                  <a:pt x="0" y="0"/>
                </a:lnTo>
                <a:close/>
              </a:path>
            </a:pathLst>
          </a:custGeom>
          <a:blipFill>
            <a:blip r:embed="rId2"/>
            <a:stretch>
              <a:fillRect/>
            </a:stretch>
          </a:blipFill>
        </p:spPr>
      </p:sp>
      <p:sp>
        <p:nvSpPr>
          <p:cNvPr id="4" name="Freeform 13">
            <a:extLst>
              <a:ext uri="{FF2B5EF4-FFF2-40B4-BE49-F238E27FC236}">
                <a16:creationId xmlns:a16="http://schemas.microsoft.com/office/drawing/2014/main" id="{418CB178-2E3F-BDCE-9E78-C3261F4B1460}"/>
              </a:ext>
            </a:extLst>
          </p:cNvPr>
          <p:cNvSpPr/>
          <p:nvPr/>
        </p:nvSpPr>
        <p:spPr>
          <a:xfrm>
            <a:off x="7752292" y="2046237"/>
            <a:ext cx="2095965" cy="1179563"/>
          </a:xfrm>
          <a:custGeom>
            <a:avLst/>
            <a:gdLst/>
            <a:ahLst/>
            <a:cxnLst/>
            <a:rect l="l" t="t" r="r" b="b"/>
            <a:pathLst>
              <a:path w="3143948" h="1769344">
                <a:moveTo>
                  <a:pt x="0" y="0"/>
                </a:moveTo>
                <a:lnTo>
                  <a:pt x="3143948" y="0"/>
                </a:lnTo>
                <a:lnTo>
                  <a:pt x="3143948" y="1769344"/>
                </a:lnTo>
                <a:lnTo>
                  <a:pt x="0" y="1769344"/>
                </a:lnTo>
                <a:lnTo>
                  <a:pt x="0" y="0"/>
                </a:lnTo>
                <a:close/>
              </a:path>
            </a:pathLst>
          </a:custGeom>
          <a:blipFill>
            <a:blip r:embed="rId3"/>
            <a:stretch>
              <a:fillRect/>
            </a:stretch>
          </a:blipFill>
        </p:spPr>
      </p:sp>
      <p:sp>
        <p:nvSpPr>
          <p:cNvPr id="5" name="Freeform 19">
            <a:extLst>
              <a:ext uri="{FF2B5EF4-FFF2-40B4-BE49-F238E27FC236}">
                <a16:creationId xmlns:a16="http://schemas.microsoft.com/office/drawing/2014/main" id="{CF81CCE1-7FCF-429A-3B2B-20676156C418}"/>
              </a:ext>
            </a:extLst>
          </p:cNvPr>
          <p:cNvSpPr/>
          <p:nvPr/>
        </p:nvSpPr>
        <p:spPr>
          <a:xfrm>
            <a:off x="7727216" y="3644210"/>
            <a:ext cx="2146116" cy="1207190"/>
          </a:xfrm>
          <a:custGeom>
            <a:avLst/>
            <a:gdLst/>
            <a:ahLst/>
            <a:cxnLst/>
            <a:rect l="l" t="t" r="r" b="b"/>
            <a:pathLst>
              <a:path w="3219174" h="1810785">
                <a:moveTo>
                  <a:pt x="0" y="0"/>
                </a:moveTo>
                <a:lnTo>
                  <a:pt x="3219174" y="0"/>
                </a:lnTo>
                <a:lnTo>
                  <a:pt x="3219174" y="1810785"/>
                </a:lnTo>
                <a:lnTo>
                  <a:pt x="0" y="1810785"/>
                </a:lnTo>
                <a:lnTo>
                  <a:pt x="0" y="0"/>
                </a:lnTo>
                <a:close/>
              </a:path>
            </a:pathLst>
          </a:custGeom>
          <a:blipFill>
            <a:blip r:embed="rId4"/>
            <a:stretch>
              <a:fillRect/>
            </a:stretch>
          </a:blipFill>
        </p:spPr>
      </p:sp>
      <p:sp>
        <p:nvSpPr>
          <p:cNvPr id="6" name="Freeform 25">
            <a:extLst>
              <a:ext uri="{FF2B5EF4-FFF2-40B4-BE49-F238E27FC236}">
                <a16:creationId xmlns:a16="http://schemas.microsoft.com/office/drawing/2014/main" id="{F51FEECD-9126-C45F-505A-7C745F1AFA15}"/>
              </a:ext>
            </a:extLst>
          </p:cNvPr>
          <p:cNvSpPr/>
          <p:nvPr/>
        </p:nvSpPr>
        <p:spPr>
          <a:xfrm>
            <a:off x="7694548" y="5234241"/>
            <a:ext cx="2211452" cy="1263687"/>
          </a:xfrm>
          <a:custGeom>
            <a:avLst/>
            <a:gdLst/>
            <a:ahLst/>
            <a:cxnLst/>
            <a:rect l="l" t="t" r="r" b="b"/>
            <a:pathLst>
              <a:path w="3317178" h="1895530">
                <a:moveTo>
                  <a:pt x="0" y="0"/>
                </a:moveTo>
                <a:lnTo>
                  <a:pt x="3317178" y="0"/>
                </a:lnTo>
                <a:lnTo>
                  <a:pt x="3317178" y="1895530"/>
                </a:lnTo>
                <a:lnTo>
                  <a:pt x="0" y="1895530"/>
                </a:lnTo>
                <a:lnTo>
                  <a:pt x="0" y="0"/>
                </a:lnTo>
                <a:close/>
              </a:path>
            </a:pathLst>
          </a:custGeom>
          <a:blipFill>
            <a:blip r:embed="rId5"/>
            <a:stretch>
              <a:fillRect/>
            </a:stretch>
          </a:blipFill>
        </p:spPr>
      </p:sp>
      <p:sp>
        <p:nvSpPr>
          <p:cNvPr id="20" name="Rectangle 19">
            <a:extLst>
              <a:ext uri="{FF2B5EF4-FFF2-40B4-BE49-F238E27FC236}">
                <a16:creationId xmlns:a16="http://schemas.microsoft.com/office/drawing/2014/main" id="{DE5E71C1-4C2A-6938-163B-CF20D14F02F4}"/>
              </a:ext>
            </a:extLst>
          </p:cNvPr>
          <p:cNvSpPr/>
          <p:nvPr/>
        </p:nvSpPr>
        <p:spPr>
          <a:xfrm>
            <a:off x="7702141" y="5234241"/>
            <a:ext cx="2185849" cy="1263687"/>
          </a:xfrm>
          <a:prstGeom prst="rect">
            <a:avLst/>
          </a:prstGeom>
          <a:solidFill>
            <a:srgbClr val="C4D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eaLnBrk="1" fontAlgn="auto" hangingPunct="1">
              <a:spcBef>
                <a:spcPts val="0"/>
              </a:spcBef>
              <a:spcAft>
                <a:spcPts val="0"/>
              </a:spcAft>
            </a:pPr>
            <a:r>
              <a:rPr lang="es-MX" sz="3600" b="1">
                <a:solidFill>
                  <a:prstClr val="white"/>
                </a:solidFill>
                <a:latin typeface="Calibri"/>
              </a:rPr>
              <a:t>?</a:t>
            </a:r>
            <a:endParaRPr lang="en-US" sz="3600" b="1">
              <a:solidFill>
                <a:prstClr val="white"/>
              </a:solidFill>
              <a:latin typeface="Calibri"/>
            </a:endParaRPr>
          </a:p>
        </p:txBody>
      </p:sp>
      <p:sp>
        <p:nvSpPr>
          <p:cNvPr id="22" name="Rectangle 21">
            <a:extLst>
              <a:ext uri="{FF2B5EF4-FFF2-40B4-BE49-F238E27FC236}">
                <a16:creationId xmlns:a16="http://schemas.microsoft.com/office/drawing/2014/main" id="{40C8ABE0-1D57-9C7E-2AFA-53605D0FF25D}"/>
              </a:ext>
            </a:extLst>
          </p:cNvPr>
          <p:cNvSpPr/>
          <p:nvPr/>
        </p:nvSpPr>
        <p:spPr>
          <a:xfrm>
            <a:off x="7702141" y="2036472"/>
            <a:ext cx="2185849" cy="1263687"/>
          </a:xfrm>
          <a:prstGeom prst="rect">
            <a:avLst/>
          </a:prstGeom>
          <a:solidFill>
            <a:srgbClr val="9DD4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eaLnBrk="1" fontAlgn="auto" hangingPunct="1">
              <a:spcBef>
                <a:spcPts val="0"/>
              </a:spcBef>
              <a:spcAft>
                <a:spcPts val="0"/>
              </a:spcAft>
            </a:pPr>
            <a:r>
              <a:rPr lang="es-MX" sz="3600" b="1">
                <a:solidFill>
                  <a:prstClr val="white"/>
                </a:solidFill>
                <a:latin typeface="Calibri"/>
              </a:rPr>
              <a:t>?</a:t>
            </a:r>
            <a:endParaRPr lang="en-US" sz="2133" b="1">
              <a:solidFill>
                <a:prstClr val="white"/>
              </a:solidFill>
              <a:latin typeface="Calibri"/>
            </a:endParaRPr>
          </a:p>
        </p:txBody>
      </p:sp>
      <p:sp>
        <p:nvSpPr>
          <p:cNvPr id="23" name="Rectangle 22">
            <a:extLst>
              <a:ext uri="{FF2B5EF4-FFF2-40B4-BE49-F238E27FC236}">
                <a16:creationId xmlns:a16="http://schemas.microsoft.com/office/drawing/2014/main" id="{31A64FBD-D017-947C-F465-B19A2AEBBCC4}"/>
              </a:ext>
            </a:extLst>
          </p:cNvPr>
          <p:cNvSpPr/>
          <p:nvPr/>
        </p:nvSpPr>
        <p:spPr>
          <a:xfrm>
            <a:off x="7720151" y="197383"/>
            <a:ext cx="2185849" cy="1539755"/>
          </a:xfrm>
          <a:prstGeom prst="rect">
            <a:avLst/>
          </a:prstGeom>
          <a:solidFill>
            <a:srgbClr val="0076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eaLnBrk="1" fontAlgn="auto" hangingPunct="1">
              <a:spcBef>
                <a:spcPts val="0"/>
              </a:spcBef>
              <a:spcAft>
                <a:spcPts val="0"/>
              </a:spcAft>
            </a:pPr>
            <a:r>
              <a:rPr lang="es-MX" sz="3600" b="1">
                <a:solidFill>
                  <a:prstClr val="white"/>
                </a:solidFill>
                <a:latin typeface="Calibri"/>
              </a:rPr>
              <a:t>?</a:t>
            </a:r>
            <a:endParaRPr lang="en-US" sz="3600" b="1">
              <a:solidFill>
                <a:prstClr val="white"/>
              </a:solidFill>
              <a:latin typeface="Calibri"/>
            </a:endParaRPr>
          </a:p>
        </p:txBody>
      </p:sp>
      <p:grpSp>
        <p:nvGrpSpPr>
          <p:cNvPr id="2" name="object 352">
            <a:extLst>
              <a:ext uri="{FF2B5EF4-FFF2-40B4-BE49-F238E27FC236}">
                <a16:creationId xmlns:a16="http://schemas.microsoft.com/office/drawing/2014/main" id="{808101F7-EF04-FCC7-5059-B22E657C15D2}"/>
              </a:ext>
            </a:extLst>
          </p:cNvPr>
          <p:cNvGrpSpPr/>
          <p:nvPr/>
        </p:nvGrpSpPr>
        <p:grpSpPr>
          <a:xfrm flipH="1">
            <a:off x="455480" y="2197986"/>
            <a:ext cx="1985495" cy="4685414"/>
            <a:chOff x="3863476" y="2167213"/>
            <a:chExt cx="1422400" cy="3356610"/>
          </a:xfrm>
        </p:grpSpPr>
        <p:sp>
          <p:nvSpPr>
            <p:cNvPr id="7" name="object 353">
              <a:extLst>
                <a:ext uri="{FF2B5EF4-FFF2-40B4-BE49-F238E27FC236}">
                  <a16:creationId xmlns:a16="http://schemas.microsoft.com/office/drawing/2014/main" id="{C64D0EDB-CDE9-D17D-C6F1-4A302D9EA9C5}"/>
                </a:ext>
              </a:extLst>
            </p:cNvPr>
            <p:cNvSpPr/>
            <p:nvPr/>
          </p:nvSpPr>
          <p:spPr>
            <a:xfrm>
              <a:off x="4068353" y="5206448"/>
              <a:ext cx="253365" cy="265430"/>
            </a:xfrm>
            <a:custGeom>
              <a:avLst/>
              <a:gdLst/>
              <a:ahLst/>
              <a:cxnLst/>
              <a:rect l="l" t="t" r="r" b="b"/>
              <a:pathLst>
                <a:path w="253364" h="265429">
                  <a:moveTo>
                    <a:pt x="253133" y="0"/>
                  </a:moveTo>
                  <a:lnTo>
                    <a:pt x="151084" y="0"/>
                  </a:lnTo>
                  <a:lnTo>
                    <a:pt x="135665" y="77596"/>
                  </a:lnTo>
                  <a:lnTo>
                    <a:pt x="119692" y="123624"/>
                  </a:lnTo>
                  <a:lnTo>
                    <a:pt x="93416" y="156231"/>
                  </a:lnTo>
                  <a:lnTo>
                    <a:pt x="47087" y="193564"/>
                  </a:lnTo>
                  <a:lnTo>
                    <a:pt x="0" y="235919"/>
                  </a:lnTo>
                  <a:lnTo>
                    <a:pt x="138739" y="265143"/>
                  </a:lnTo>
                  <a:lnTo>
                    <a:pt x="213134" y="215585"/>
                  </a:lnTo>
                  <a:lnTo>
                    <a:pt x="206705" y="192203"/>
                  </a:lnTo>
                  <a:lnTo>
                    <a:pt x="211252" y="152338"/>
                  </a:lnTo>
                  <a:lnTo>
                    <a:pt x="227512" y="87361"/>
                  </a:lnTo>
                  <a:lnTo>
                    <a:pt x="244976" y="26754"/>
                  </a:lnTo>
                  <a:lnTo>
                    <a:pt x="253133" y="0"/>
                  </a:lnTo>
                  <a:close/>
                </a:path>
              </a:pathLst>
            </a:custGeom>
            <a:solidFill>
              <a:srgbClr val="F4D1AC"/>
            </a:solidFill>
          </p:spPr>
          <p:txBody>
            <a:bodyPr wrap="square" lIns="0" tIns="0" rIns="0" bIns="0" rtlCol="0"/>
            <a:lstStyle/>
            <a:p>
              <a:pPr defTabSz="609630" eaLnBrk="1" fontAlgn="auto" hangingPunct="1">
                <a:spcBef>
                  <a:spcPts val="0"/>
                </a:spcBef>
                <a:spcAft>
                  <a:spcPts val="0"/>
                </a:spcAft>
              </a:pPr>
              <a:endParaRPr sz="1200">
                <a:solidFill>
                  <a:prstClr val="black"/>
                </a:solidFill>
                <a:latin typeface="Calibri"/>
              </a:endParaRPr>
            </a:p>
          </p:txBody>
        </p:sp>
        <p:sp>
          <p:nvSpPr>
            <p:cNvPr id="8" name="object 354">
              <a:extLst>
                <a:ext uri="{FF2B5EF4-FFF2-40B4-BE49-F238E27FC236}">
                  <a16:creationId xmlns:a16="http://schemas.microsoft.com/office/drawing/2014/main" id="{682E5908-2AB4-4F71-7B93-15A807223772}"/>
                </a:ext>
              </a:extLst>
            </p:cNvPr>
            <p:cNvSpPr/>
            <p:nvPr/>
          </p:nvSpPr>
          <p:spPr>
            <a:xfrm>
              <a:off x="3868793" y="5387055"/>
              <a:ext cx="430530" cy="118110"/>
            </a:xfrm>
            <a:custGeom>
              <a:avLst/>
              <a:gdLst/>
              <a:ahLst/>
              <a:cxnLst/>
              <a:rect l="l" t="t" r="r" b="b"/>
              <a:pathLst>
                <a:path w="430529" h="118110">
                  <a:moveTo>
                    <a:pt x="228171" y="0"/>
                  </a:moveTo>
                  <a:lnTo>
                    <a:pt x="187408" y="24227"/>
                  </a:lnTo>
                  <a:lnTo>
                    <a:pt x="131390" y="47869"/>
                  </a:lnTo>
                  <a:lnTo>
                    <a:pt x="90279" y="58197"/>
                  </a:lnTo>
                  <a:lnTo>
                    <a:pt x="51252" y="66909"/>
                  </a:lnTo>
                  <a:lnTo>
                    <a:pt x="22935" y="73760"/>
                  </a:lnTo>
                  <a:lnTo>
                    <a:pt x="5720" y="81914"/>
                  </a:lnTo>
                  <a:lnTo>
                    <a:pt x="0" y="94531"/>
                  </a:lnTo>
                  <a:lnTo>
                    <a:pt x="40698" y="110690"/>
                  </a:lnTo>
                  <a:lnTo>
                    <a:pt x="129960" y="116971"/>
                  </a:lnTo>
                  <a:lnTo>
                    <a:pt x="219169" y="117623"/>
                  </a:lnTo>
                  <a:lnTo>
                    <a:pt x="259709" y="116896"/>
                  </a:lnTo>
                  <a:lnTo>
                    <a:pt x="430374" y="111368"/>
                  </a:lnTo>
                  <a:lnTo>
                    <a:pt x="418468" y="27308"/>
                  </a:lnTo>
                  <a:lnTo>
                    <a:pt x="387499" y="36533"/>
                  </a:lnTo>
                  <a:lnTo>
                    <a:pt x="367199" y="41270"/>
                  </a:lnTo>
                  <a:lnTo>
                    <a:pt x="348590" y="43016"/>
                  </a:lnTo>
                  <a:lnTo>
                    <a:pt x="322691" y="43265"/>
                  </a:lnTo>
                  <a:lnTo>
                    <a:pt x="291592" y="42003"/>
                  </a:lnTo>
                  <a:lnTo>
                    <a:pt x="266645" y="38726"/>
                  </a:lnTo>
                  <a:lnTo>
                    <a:pt x="247161" y="34201"/>
                  </a:lnTo>
                  <a:lnTo>
                    <a:pt x="232453" y="29192"/>
                  </a:lnTo>
                  <a:lnTo>
                    <a:pt x="239316" y="17342"/>
                  </a:lnTo>
                  <a:lnTo>
                    <a:pt x="237007" y="8117"/>
                  </a:lnTo>
                  <a:lnTo>
                    <a:pt x="231350" y="2131"/>
                  </a:lnTo>
                  <a:lnTo>
                    <a:pt x="228171" y="0"/>
                  </a:lnTo>
                  <a:close/>
                </a:path>
              </a:pathLst>
            </a:custGeom>
            <a:solidFill>
              <a:srgbClr val="EEB841"/>
            </a:solidFill>
          </p:spPr>
          <p:txBody>
            <a:bodyPr wrap="square" lIns="0" tIns="0" rIns="0" bIns="0" rtlCol="0"/>
            <a:lstStyle/>
            <a:p>
              <a:pPr defTabSz="609630" eaLnBrk="1" fontAlgn="auto" hangingPunct="1">
                <a:spcBef>
                  <a:spcPts val="0"/>
                </a:spcBef>
                <a:spcAft>
                  <a:spcPts val="0"/>
                </a:spcAft>
              </a:pPr>
              <a:endParaRPr sz="1200">
                <a:solidFill>
                  <a:prstClr val="black"/>
                </a:solidFill>
                <a:latin typeface="Calibri"/>
              </a:endParaRPr>
            </a:p>
          </p:txBody>
        </p:sp>
        <p:sp>
          <p:nvSpPr>
            <p:cNvPr id="9" name="object 355">
              <a:extLst>
                <a:ext uri="{FF2B5EF4-FFF2-40B4-BE49-F238E27FC236}">
                  <a16:creationId xmlns:a16="http://schemas.microsoft.com/office/drawing/2014/main" id="{D8A9CCB9-A2D7-147E-BECB-80A3731EBD69}"/>
                </a:ext>
              </a:extLst>
            </p:cNvPr>
            <p:cNvSpPr/>
            <p:nvPr/>
          </p:nvSpPr>
          <p:spPr>
            <a:xfrm>
              <a:off x="3863467" y="5417953"/>
              <a:ext cx="436880" cy="105410"/>
            </a:xfrm>
            <a:custGeom>
              <a:avLst/>
              <a:gdLst/>
              <a:ahLst/>
              <a:cxnLst/>
              <a:rect l="l" t="t" r="r" b="b"/>
              <a:pathLst>
                <a:path w="436879" h="105410">
                  <a:moveTo>
                    <a:pt x="280568" y="10325"/>
                  </a:moveTo>
                  <a:lnTo>
                    <a:pt x="268630" y="8064"/>
                  </a:lnTo>
                  <a:lnTo>
                    <a:pt x="258279" y="5499"/>
                  </a:lnTo>
                  <a:lnTo>
                    <a:pt x="249389" y="2781"/>
                  </a:lnTo>
                  <a:lnTo>
                    <a:pt x="241858" y="0"/>
                  </a:lnTo>
                  <a:lnTo>
                    <a:pt x="225018" y="7251"/>
                  </a:lnTo>
                  <a:lnTo>
                    <a:pt x="211404" y="12649"/>
                  </a:lnTo>
                  <a:lnTo>
                    <a:pt x="189001" y="21120"/>
                  </a:lnTo>
                  <a:lnTo>
                    <a:pt x="178943" y="29578"/>
                  </a:lnTo>
                  <a:lnTo>
                    <a:pt x="179387" y="39166"/>
                  </a:lnTo>
                  <a:lnTo>
                    <a:pt x="190360" y="44335"/>
                  </a:lnTo>
                  <a:lnTo>
                    <a:pt x="211912" y="39522"/>
                  </a:lnTo>
                  <a:lnTo>
                    <a:pt x="280568" y="10325"/>
                  </a:lnTo>
                  <a:close/>
                </a:path>
                <a:path w="436879" h="105410">
                  <a:moveTo>
                    <a:pt x="436397" y="78536"/>
                  </a:moveTo>
                  <a:lnTo>
                    <a:pt x="149034" y="78536"/>
                  </a:lnTo>
                  <a:lnTo>
                    <a:pt x="90538" y="76974"/>
                  </a:lnTo>
                  <a:lnTo>
                    <a:pt x="44284" y="73533"/>
                  </a:lnTo>
                  <a:lnTo>
                    <a:pt x="13779" y="70065"/>
                  </a:lnTo>
                  <a:lnTo>
                    <a:pt x="2540" y="68453"/>
                  </a:lnTo>
                  <a:lnTo>
                    <a:pt x="0" y="95250"/>
                  </a:lnTo>
                  <a:lnTo>
                    <a:pt x="12026" y="96989"/>
                  </a:lnTo>
                  <a:lnTo>
                    <a:pt x="42646" y="100431"/>
                  </a:lnTo>
                  <a:lnTo>
                    <a:pt x="89204" y="103797"/>
                  </a:lnTo>
                  <a:lnTo>
                    <a:pt x="149034" y="105308"/>
                  </a:lnTo>
                  <a:lnTo>
                    <a:pt x="436397" y="105308"/>
                  </a:lnTo>
                  <a:lnTo>
                    <a:pt x="436397" y="78536"/>
                  </a:lnTo>
                  <a:close/>
                </a:path>
              </a:pathLst>
            </a:custGeom>
            <a:solidFill>
              <a:srgbClr val="A0A0A0"/>
            </a:solidFill>
          </p:spPr>
          <p:txBody>
            <a:bodyPr wrap="square" lIns="0" tIns="0" rIns="0" bIns="0" rtlCol="0"/>
            <a:lstStyle/>
            <a:p>
              <a:pPr defTabSz="609630" eaLnBrk="1" fontAlgn="auto" hangingPunct="1">
                <a:spcBef>
                  <a:spcPts val="0"/>
                </a:spcBef>
                <a:spcAft>
                  <a:spcPts val="0"/>
                </a:spcAft>
              </a:pPr>
              <a:endParaRPr sz="1200">
                <a:solidFill>
                  <a:prstClr val="black"/>
                </a:solidFill>
                <a:latin typeface="Calibri"/>
              </a:endParaRPr>
            </a:p>
          </p:txBody>
        </p:sp>
        <p:pic>
          <p:nvPicPr>
            <p:cNvPr id="10" name="object 356">
              <a:extLst>
                <a:ext uri="{FF2B5EF4-FFF2-40B4-BE49-F238E27FC236}">
                  <a16:creationId xmlns:a16="http://schemas.microsoft.com/office/drawing/2014/main" id="{72237DC2-38A9-7238-D286-0195E7C67F40}"/>
                </a:ext>
              </a:extLst>
            </p:cNvPr>
            <p:cNvPicPr/>
            <p:nvPr/>
          </p:nvPicPr>
          <p:blipFill>
            <a:blip r:embed="rId6" cstate="print"/>
            <a:stretch>
              <a:fillRect/>
            </a:stretch>
          </p:blipFill>
          <p:spPr>
            <a:xfrm>
              <a:off x="4748485" y="5222807"/>
              <a:ext cx="212361" cy="300450"/>
            </a:xfrm>
            <a:prstGeom prst="rect">
              <a:avLst/>
            </a:prstGeom>
          </p:spPr>
        </p:pic>
        <p:sp>
          <p:nvSpPr>
            <p:cNvPr id="11" name="object 357">
              <a:extLst>
                <a:ext uri="{FF2B5EF4-FFF2-40B4-BE49-F238E27FC236}">
                  <a16:creationId xmlns:a16="http://schemas.microsoft.com/office/drawing/2014/main" id="{4ABEE3F5-97E7-3628-E75C-E9B10872A910}"/>
                </a:ext>
              </a:extLst>
            </p:cNvPr>
            <p:cNvSpPr/>
            <p:nvPr/>
          </p:nvSpPr>
          <p:spPr>
            <a:xfrm>
              <a:off x="4162597" y="3566747"/>
              <a:ext cx="945515" cy="1798320"/>
            </a:xfrm>
            <a:custGeom>
              <a:avLst/>
              <a:gdLst/>
              <a:ahLst/>
              <a:cxnLst/>
              <a:rect l="l" t="t" r="r" b="b"/>
              <a:pathLst>
                <a:path w="945514" h="1798320">
                  <a:moveTo>
                    <a:pt x="330345" y="534"/>
                  </a:moveTo>
                  <a:lnTo>
                    <a:pt x="165230" y="895909"/>
                  </a:lnTo>
                  <a:lnTo>
                    <a:pt x="0" y="1751580"/>
                  </a:lnTo>
                  <a:lnTo>
                    <a:pt x="184434" y="1797819"/>
                  </a:lnTo>
                  <a:lnTo>
                    <a:pt x="382585" y="967248"/>
                  </a:lnTo>
                  <a:lnTo>
                    <a:pt x="600473" y="372093"/>
                  </a:lnTo>
                  <a:lnTo>
                    <a:pt x="945348" y="372093"/>
                  </a:lnTo>
                  <a:lnTo>
                    <a:pt x="945489" y="318471"/>
                  </a:lnTo>
                  <a:lnTo>
                    <a:pt x="928799" y="198659"/>
                  </a:lnTo>
                  <a:lnTo>
                    <a:pt x="896298" y="96968"/>
                  </a:lnTo>
                  <a:lnTo>
                    <a:pt x="864608" y="26410"/>
                  </a:lnTo>
                  <a:lnTo>
                    <a:pt x="852001" y="3057"/>
                  </a:lnTo>
                  <a:lnTo>
                    <a:pt x="603259" y="3057"/>
                  </a:lnTo>
                  <a:lnTo>
                    <a:pt x="330345" y="534"/>
                  </a:lnTo>
                  <a:close/>
                </a:path>
                <a:path w="945514" h="1798320">
                  <a:moveTo>
                    <a:pt x="945347" y="372606"/>
                  </a:moveTo>
                  <a:lnTo>
                    <a:pt x="631059" y="372606"/>
                  </a:lnTo>
                  <a:lnTo>
                    <a:pt x="611175" y="1742889"/>
                  </a:lnTo>
                  <a:lnTo>
                    <a:pt x="770301" y="1765181"/>
                  </a:lnTo>
                  <a:lnTo>
                    <a:pt x="874014" y="1022198"/>
                  </a:lnTo>
                  <a:lnTo>
                    <a:pt x="926834" y="623838"/>
                  </a:lnTo>
                  <a:lnTo>
                    <a:pt x="945184" y="434472"/>
                  </a:lnTo>
                  <a:lnTo>
                    <a:pt x="945347" y="372606"/>
                  </a:lnTo>
                  <a:close/>
                </a:path>
                <a:path w="945514" h="1798320">
                  <a:moveTo>
                    <a:pt x="945348" y="372093"/>
                  </a:moveTo>
                  <a:lnTo>
                    <a:pt x="600473" y="372093"/>
                  </a:lnTo>
                  <a:lnTo>
                    <a:pt x="606463" y="374135"/>
                  </a:lnTo>
                  <a:lnTo>
                    <a:pt x="620776" y="374428"/>
                  </a:lnTo>
                  <a:lnTo>
                    <a:pt x="631059" y="372606"/>
                  </a:lnTo>
                  <a:lnTo>
                    <a:pt x="945347" y="372606"/>
                  </a:lnTo>
                  <a:lnTo>
                    <a:pt x="945348" y="372093"/>
                  </a:lnTo>
                  <a:close/>
                </a:path>
                <a:path w="945514" h="1798320">
                  <a:moveTo>
                    <a:pt x="850351" y="0"/>
                  </a:moveTo>
                  <a:lnTo>
                    <a:pt x="629111" y="3057"/>
                  </a:lnTo>
                  <a:lnTo>
                    <a:pt x="852001" y="3057"/>
                  </a:lnTo>
                  <a:lnTo>
                    <a:pt x="850351" y="0"/>
                  </a:lnTo>
                  <a:close/>
                </a:path>
              </a:pathLst>
            </a:custGeom>
            <a:solidFill>
              <a:srgbClr val="9DDCF8"/>
            </a:solidFill>
          </p:spPr>
          <p:txBody>
            <a:bodyPr wrap="square" lIns="0" tIns="0" rIns="0" bIns="0" rtlCol="0"/>
            <a:lstStyle/>
            <a:p>
              <a:pPr defTabSz="609630" eaLnBrk="1" fontAlgn="auto" hangingPunct="1">
                <a:spcBef>
                  <a:spcPts val="0"/>
                </a:spcBef>
                <a:spcAft>
                  <a:spcPts val="0"/>
                </a:spcAft>
              </a:pPr>
              <a:endParaRPr sz="1200">
                <a:solidFill>
                  <a:prstClr val="black"/>
                </a:solidFill>
                <a:latin typeface="Calibri"/>
              </a:endParaRPr>
            </a:p>
          </p:txBody>
        </p:sp>
        <p:sp>
          <p:nvSpPr>
            <p:cNvPr id="12" name="object 358">
              <a:extLst>
                <a:ext uri="{FF2B5EF4-FFF2-40B4-BE49-F238E27FC236}">
                  <a16:creationId xmlns:a16="http://schemas.microsoft.com/office/drawing/2014/main" id="{49533AA5-3FCC-AE94-FF67-016DFD172C90}"/>
                </a:ext>
              </a:extLst>
            </p:cNvPr>
            <p:cNvSpPr/>
            <p:nvPr/>
          </p:nvSpPr>
          <p:spPr>
            <a:xfrm>
              <a:off x="4773764" y="3939355"/>
              <a:ext cx="66675" cy="1370330"/>
            </a:xfrm>
            <a:custGeom>
              <a:avLst/>
              <a:gdLst/>
              <a:ahLst/>
              <a:cxnLst/>
              <a:rect l="l" t="t" r="r" b="b"/>
              <a:pathLst>
                <a:path w="66675" h="1370329">
                  <a:moveTo>
                    <a:pt x="66306" y="809244"/>
                  </a:moveTo>
                  <a:lnTo>
                    <a:pt x="64884" y="705459"/>
                  </a:lnTo>
                  <a:lnTo>
                    <a:pt x="56032" y="525183"/>
                  </a:lnTo>
                  <a:lnTo>
                    <a:pt x="40767" y="290461"/>
                  </a:lnTo>
                  <a:lnTo>
                    <a:pt x="26314" y="86880"/>
                  </a:lnTo>
                  <a:lnTo>
                    <a:pt x="19888" y="0"/>
                  </a:lnTo>
                  <a:lnTo>
                    <a:pt x="0" y="1370291"/>
                  </a:lnTo>
                  <a:lnTo>
                    <a:pt x="39941" y="1079334"/>
                  </a:lnTo>
                  <a:lnTo>
                    <a:pt x="60020" y="913091"/>
                  </a:lnTo>
                  <a:lnTo>
                    <a:pt x="66306" y="809244"/>
                  </a:lnTo>
                  <a:close/>
                </a:path>
              </a:pathLst>
            </a:custGeom>
            <a:solidFill>
              <a:srgbClr val="9DDCF8">
                <a:alpha val="30999"/>
              </a:srgbClr>
            </a:solidFill>
          </p:spPr>
          <p:txBody>
            <a:bodyPr wrap="square" lIns="0" tIns="0" rIns="0" bIns="0" rtlCol="0"/>
            <a:lstStyle/>
            <a:p>
              <a:pPr defTabSz="609630" eaLnBrk="1" fontAlgn="auto" hangingPunct="1">
                <a:spcBef>
                  <a:spcPts val="0"/>
                </a:spcBef>
                <a:spcAft>
                  <a:spcPts val="0"/>
                </a:spcAft>
              </a:pPr>
              <a:endParaRPr sz="1200">
                <a:solidFill>
                  <a:prstClr val="black"/>
                </a:solidFill>
                <a:latin typeface="Calibri"/>
              </a:endParaRPr>
            </a:p>
          </p:txBody>
        </p:sp>
        <p:sp>
          <p:nvSpPr>
            <p:cNvPr id="17" name="object 359">
              <a:extLst>
                <a:ext uri="{FF2B5EF4-FFF2-40B4-BE49-F238E27FC236}">
                  <a16:creationId xmlns:a16="http://schemas.microsoft.com/office/drawing/2014/main" id="{C79BF9E1-48A5-E7B5-30F7-7DF35CFE1499}"/>
                </a:ext>
              </a:extLst>
            </p:cNvPr>
            <p:cNvSpPr/>
            <p:nvPr/>
          </p:nvSpPr>
          <p:spPr>
            <a:xfrm>
              <a:off x="4311269" y="3934131"/>
              <a:ext cx="451484" cy="1430655"/>
            </a:xfrm>
            <a:custGeom>
              <a:avLst/>
              <a:gdLst/>
              <a:ahLst/>
              <a:cxnLst/>
              <a:rect l="l" t="t" r="r" b="b"/>
              <a:pathLst>
                <a:path w="451485" h="1430654">
                  <a:moveTo>
                    <a:pt x="451305" y="0"/>
                  </a:moveTo>
                  <a:lnTo>
                    <a:pt x="281436" y="407160"/>
                  </a:lnTo>
                  <a:lnTo>
                    <a:pt x="260135" y="451197"/>
                  </a:lnTo>
                  <a:lnTo>
                    <a:pt x="240005" y="495754"/>
                  </a:lnTo>
                  <a:lnTo>
                    <a:pt x="221054" y="540806"/>
                  </a:lnTo>
                  <a:lnTo>
                    <a:pt x="203290" y="586331"/>
                  </a:lnTo>
                  <a:lnTo>
                    <a:pt x="186724" y="632305"/>
                  </a:lnTo>
                  <a:lnTo>
                    <a:pt x="171365" y="678705"/>
                  </a:lnTo>
                  <a:lnTo>
                    <a:pt x="157220" y="725507"/>
                  </a:lnTo>
                  <a:lnTo>
                    <a:pt x="144299" y="772688"/>
                  </a:lnTo>
                  <a:lnTo>
                    <a:pt x="0" y="1419621"/>
                  </a:lnTo>
                  <a:lnTo>
                    <a:pt x="35758" y="1430438"/>
                  </a:lnTo>
                  <a:lnTo>
                    <a:pt x="233919" y="599866"/>
                  </a:lnTo>
                  <a:lnTo>
                    <a:pt x="451305" y="0"/>
                  </a:lnTo>
                  <a:close/>
                </a:path>
              </a:pathLst>
            </a:custGeom>
            <a:solidFill>
              <a:srgbClr val="9DDCF8">
                <a:alpha val="44999"/>
              </a:srgbClr>
            </a:solidFill>
          </p:spPr>
          <p:txBody>
            <a:bodyPr wrap="square" lIns="0" tIns="0" rIns="0" bIns="0" rtlCol="0"/>
            <a:lstStyle/>
            <a:p>
              <a:pPr defTabSz="609630" eaLnBrk="1" fontAlgn="auto" hangingPunct="1">
                <a:spcBef>
                  <a:spcPts val="0"/>
                </a:spcBef>
                <a:spcAft>
                  <a:spcPts val="0"/>
                </a:spcAft>
              </a:pPr>
              <a:endParaRPr sz="1200">
                <a:solidFill>
                  <a:prstClr val="black"/>
                </a:solidFill>
                <a:latin typeface="Calibri"/>
              </a:endParaRPr>
            </a:p>
          </p:txBody>
        </p:sp>
        <p:pic>
          <p:nvPicPr>
            <p:cNvPr id="18" name="object 360">
              <a:extLst>
                <a:ext uri="{FF2B5EF4-FFF2-40B4-BE49-F238E27FC236}">
                  <a16:creationId xmlns:a16="http://schemas.microsoft.com/office/drawing/2014/main" id="{4C4E8AA0-9A21-7897-FF5C-A36EE048C5B8}"/>
                </a:ext>
              </a:extLst>
            </p:cNvPr>
            <p:cNvPicPr/>
            <p:nvPr/>
          </p:nvPicPr>
          <p:blipFill>
            <a:blip r:embed="rId7" cstate="print"/>
            <a:stretch>
              <a:fillRect/>
            </a:stretch>
          </p:blipFill>
          <p:spPr>
            <a:xfrm>
              <a:off x="4420417" y="2653405"/>
              <a:ext cx="660702" cy="1084741"/>
            </a:xfrm>
            <a:prstGeom prst="rect">
              <a:avLst/>
            </a:prstGeom>
          </p:spPr>
        </p:pic>
        <p:pic>
          <p:nvPicPr>
            <p:cNvPr id="19" name="object 361">
              <a:extLst>
                <a:ext uri="{FF2B5EF4-FFF2-40B4-BE49-F238E27FC236}">
                  <a16:creationId xmlns:a16="http://schemas.microsoft.com/office/drawing/2014/main" id="{1909CAB7-1106-D62C-0F02-8411A3A00BBB}"/>
                </a:ext>
              </a:extLst>
            </p:cNvPr>
            <p:cNvPicPr/>
            <p:nvPr/>
          </p:nvPicPr>
          <p:blipFill>
            <a:blip r:embed="rId8" cstate="print"/>
            <a:stretch>
              <a:fillRect/>
            </a:stretch>
          </p:blipFill>
          <p:spPr>
            <a:xfrm>
              <a:off x="4277273" y="2167213"/>
              <a:ext cx="1007984" cy="1678113"/>
            </a:xfrm>
            <a:prstGeom prst="rect">
              <a:avLst/>
            </a:prstGeom>
          </p:spPr>
        </p:pic>
      </p:grpSp>
      <p:pic>
        <p:nvPicPr>
          <p:cNvPr id="21" name="Picture 20" descr="A white chalk drawing of a speech bubble&#10;&#10;Description automatically generated">
            <a:extLst>
              <a:ext uri="{FF2B5EF4-FFF2-40B4-BE49-F238E27FC236}">
                <a16:creationId xmlns:a16="http://schemas.microsoft.com/office/drawing/2014/main" id="{D66B98F3-E063-3577-CFA1-8BA346235E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24205" y="1190351"/>
            <a:ext cx="3049377" cy="1344153"/>
          </a:xfrm>
          <a:prstGeom prst="rect">
            <a:avLst/>
          </a:prstGeom>
        </p:spPr>
      </p:pic>
      <p:sp>
        <p:nvSpPr>
          <p:cNvPr id="26" name="TextBox 26">
            <a:extLst>
              <a:ext uri="{FF2B5EF4-FFF2-40B4-BE49-F238E27FC236}">
                <a16:creationId xmlns:a16="http://schemas.microsoft.com/office/drawing/2014/main" id="{202B3ECE-8918-F124-B6FA-C17AB7D550AC}"/>
              </a:ext>
            </a:extLst>
          </p:cNvPr>
          <p:cNvSpPr txBox="1"/>
          <p:nvPr/>
        </p:nvSpPr>
        <p:spPr>
          <a:xfrm>
            <a:off x="1327182" y="1545951"/>
            <a:ext cx="2948993" cy="384464"/>
          </a:xfrm>
          <a:prstGeom prst="rect">
            <a:avLst/>
          </a:prstGeom>
        </p:spPr>
        <p:txBody>
          <a:bodyPr wrap="square" lIns="0" tIns="0" rIns="0" bIns="0" rtlCol="0" anchor="t">
            <a:spAutoFit/>
          </a:bodyPr>
          <a:lstStyle/>
          <a:p>
            <a:pPr algn="ctr" defTabSz="609630" eaLnBrk="1" fontAlgn="auto" hangingPunct="1">
              <a:lnSpc>
                <a:spcPts val="3173"/>
              </a:lnSpc>
              <a:spcBef>
                <a:spcPts val="0"/>
              </a:spcBef>
              <a:spcAft>
                <a:spcPts val="0"/>
              </a:spcAft>
            </a:pPr>
            <a:r>
              <a:rPr lang="en-US" sz="2266">
                <a:solidFill>
                  <a:prstClr val="white"/>
                </a:solidFill>
                <a:latin typeface="Calibri"/>
              </a:rPr>
              <a:t>¿</a:t>
            </a:r>
            <a:r>
              <a:rPr lang="en-US" sz="2266" err="1">
                <a:solidFill>
                  <a:prstClr val="white"/>
                </a:solidFill>
                <a:latin typeface="Calibri"/>
              </a:rPr>
              <a:t>Esto</a:t>
            </a:r>
            <a:r>
              <a:rPr lang="en-US" sz="2266">
                <a:solidFill>
                  <a:prstClr val="white"/>
                </a:solidFill>
                <a:latin typeface="Calibri"/>
              </a:rPr>
              <a:t> es un </a:t>
            </a:r>
            <a:r>
              <a:rPr lang="en-US" sz="2266" err="1">
                <a:solidFill>
                  <a:prstClr val="white"/>
                </a:solidFill>
                <a:latin typeface="Calibri"/>
              </a:rPr>
              <a:t>perro</a:t>
            </a:r>
            <a:r>
              <a:rPr lang="en-US" sz="2266">
                <a:solidFill>
                  <a:prstClr val="white"/>
                </a:solidFill>
                <a:latin typeface="Calibri"/>
              </a:rPr>
              <a:t>?</a:t>
            </a:r>
          </a:p>
        </p:txBody>
      </p:sp>
      <p:sp>
        <p:nvSpPr>
          <p:cNvPr id="24" name="TextBox 26">
            <a:extLst>
              <a:ext uri="{FF2B5EF4-FFF2-40B4-BE49-F238E27FC236}">
                <a16:creationId xmlns:a16="http://schemas.microsoft.com/office/drawing/2014/main" id="{35EC4D77-95E5-AF1C-54BB-ECFEC5CEE3E7}"/>
              </a:ext>
            </a:extLst>
          </p:cNvPr>
          <p:cNvSpPr txBox="1"/>
          <p:nvPr/>
        </p:nvSpPr>
        <p:spPr>
          <a:xfrm>
            <a:off x="5599077" y="736600"/>
            <a:ext cx="2948993" cy="384464"/>
          </a:xfrm>
          <a:prstGeom prst="rect">
            <a:avLst/>
          </a:prstGeom>
        </p:spPr>
        <p:txBody>
          <a:bodyPr wrap="square" lIns="0" tIns="0" rIns="0" bIns="0" rtlCol="0" anchor="t">
            <a:spAutoFit/>
          </a:bodyPr>
          <a:lstStyle/>
          <a:p>
            <a:pPr algn="ctr" defTabSz="609630" eaLnBrk="1" fontAlgn="auto" hangingPunct="1">
              <a:lnSpc>
                <a:spcPts val="3173"/>
              </a:lnSpc>
              <a:spcBef>
                <a:spcPts val="0"/>
              </a:spcBef>
              <a:spcAft>
                <a:spcPts val="0"/>
              </a:spcAft>
            </a:pPr>
            <a:r>
              <a:rPr lang="en-US" sz="2266" dirty="0">
                <a:solidFill>
                  <a:prstClr val="white"/>
                </a:solidFill>
                <a:latin typeface="+mj-lt"/>
              </a:rPr>
              <a:t>A</a:t>
            </a:r>
          </a:p>
        </p:txBody>
      </p:sp>
      <p:sp>
        <p:nvSpPr>
          <p:cNvPr id="25" name="TextBox 26">
            <a:extLst>
              <a:ext uri="{FF2B5EF4-FFF2-40B4-BE49-F238E27FC236}">
                <a16:creationId xmlns:a16="http://schemas.microsoft.com/office/drawing/2014/main" id="{C096266A-B60B-9F1F-37D5-A57F921F73EE}"/>
              </a:ext>
            </a:extLst>
          </p:cNvPr>
          <p:cNvSpPr txBox="1"/>
          <p:nvPr/>
        </p:nvSpPr>
        <p:spPr>
          <a:xfrm>
            <a:off x="5599077" y="2534963"/>
            <a:ext cx="2948993" cy="384464"/>
          </a:xfrm>
          <a:prstGeom prst="rect">
            <a:avLst/>
          </a:prstGeom>
        </p:spPr>
        <p:txBody>
          <a:bodyPr wrap="square" lIns="0" tIns="0" rIns="0" bIns="0" rtlCol="0" anchor="t">
            <a:spAutoFit/>
          </a:bodyPr>
          <a:lstStyle/>
          <a:p>
            <a:pPr algn="ctr" defTabSz="609630" eaLnBrk="1" fontAlgn="auto" hangingPunct="1">
              <a:lnSpc>
                <a:spcPts val="3173"/>
              </a:lnSpc>
              <a:spcBef>
                <a:spcPts val="0"/>
              </a:spcBef>
              <a:spcAft>
                <a:spcPts val="0"/>
              </a:spcAft>
            </a:pPr>
            <a:r>
              <a:rPr lang="es-MX" sz="2266">
                <a:solidFill>
                  <a:prstClr val="white"/>
                </a:solidFill>
                <a:latin typeface="+mj-lt"/>
              </a:rPr>
              <a:t>B</a:t>
            </a:r>
            <a:endParaRPr lang="en-US" sz="2266">
              <a:solidFill>
                <a:prstClr val="white"/>
              </a:solidFill>
              <a:latin typeface="+mj-lt"/>
            </a:endParaRPr>
          </a:p>
        </p:txBody>
      </p:sp>
      <p:sp>
        <p:nvSpPr>
          <p:cNvPr id="27" name="TextBox 26">
            <a:extLst>
              <a:ext uri="{FF2B5EF4-FFF2-40B4-BE49-F238E27FC236}">
                <a16:creationId xmlns:a16="http://schemas.microsoft.com/office/drawing/2014/main" id="{B4106F66-A754-E5EE-9394-9AA3BD1499AB}"/>
              </a:ext>
            </a:extLst>
          </p:cNvPr>
          <p:cNvSpPr txBox="1"/>
          <p:nvPr/>
        </p:nvSpPr>
        <p:spPr>
          <a:xfrm>
            <a:off x="5599077" y="4131639"/>
            <a:ext cx="2948993" cy="384464"/>
          </a:xfrm>
          <a:prstGeom prst="rect">
            <a:avLst/>
          </a:prstGeom>
        </p:spPr>
        <p:txBody>
          <a:bodyPr wrap="square" lIns="0" tIns="0" rIns="0" bIns="0" rtlCol="0" anchor="t">
            <a:spAutoFit/>
          </a:bodyPr>
          <a:lstStyle/>
          <a:p>
            <a:pPr algn="ctr" defTabSz="609630" eaLnBrk="1" fontAlgn="auto" hangingPunct="1">
              <a:lnSpc>
                <a:spcPts val="3173"/>
              </a:lnSpc>
              <a:spcBef>
                <a:spcPts val="0"/>
              </a:spcBef>
              <a:spcAft>
                <a:spcPts val="0"/>
              </a:spcAft>
            </a:pPr>
            <a:r>
              <a:rPr lang="es-MX" sz="2266">
                <a:solidFill>
                  <a:prstClr val="white"/>
                </a:solidFill>
                <a:latin typeface="+mj-lt"/>
              </a:rPr>
              <a:t>C</a:t>
            </a:r>
            <a:endParaRPr lang="en-US" sz="2266">
              <a:solidFill>
                <a:prstClr val="white"/>
              </a:solidFill>
              <a:latin typeface="+mj-lt"/>
            </a:endParaRPr>
          </a:p>
        </p:txBody>
      </p:sp>
      <p:sp>
        <p:nvSpPr>
          <p:cNvPr id="28" name="TextBox 26">
            <a:extLst>
              <a:ext uri="{FF2B5EF4-FFF2-40B4-BE49-F238E27FC236}">
                <a16:creationId xmlns:a16="http://schemas.microsoft.com/office/drawing/2014/main" id="{9AC82CBE-DD81-9A9A-5BFD-13DCF5B37998}"/>
              </a:ext>
            </a:extLst>
          </p:cNvPr>
          <p:cNvSpPr txBox="1"/>
          <p:nvPr/>
        </p:nvSpPr>
        <p:spPr>
          <a:xfrm>
            <a:off x="5599077" y="5930002"/>
            <a:ext cx="2948993" cy="384464"/>
          </a:xfrm>
          <a:prstGeom prst="rect">
            <a:avLst/>
          </a:prstGeom>
        </p:spPr>
        <p:txBody>
          <a:bodyPr wrap="square" lIns="0" tIns="0" rIns="0" bIns="0" rtlCol="0" anchor="t">
            <a:spAutoFit/>
          </a:bodyPr>
          <a:lstStyle/>
          <a:p>
            <a:pPr algn="ctr" defTabSz="609630" eaLnBrk="1" fontAlgn="auto" hangingPunct="1">
              <a:lnSpc>
                <a:spcPts val="3173"/>
              </a:lnSpc>
              <a:spcBef>
                <a:spcPts val="0"/>
              </a:spcBef>
              <a:spcAft>
                <a:spcPts val="0"/>
              </a:spcAft>
            </a:pPr>
            <a:r>
              <a:rPr lang="es-MX" sz="2266">
                <a:solidFill>
                  <a:prstClr val="white"/>
                </a:solidFill>
                <a:latin typeface="+mj-lt"/>
              </a:rPr>
              <a:t>D</a:t>
            </a:r>
            <a:endParaRPr lang="en-US" sz="2266">
              <a:solidFill>
                <a:prstClr val="white"/>
              </a:solidFill>
              <a:latin typeface="+mj-lt"/>
            </a:endParaRPr>
          </a:p>
        </p:txBody>
      </p:sp>
    </p:spTree>
    <p:extLst>
      <p:ext uri="{BB962C8B-B14F-4D97-AF65-F5344CB8AC3E}">
        <p14:creationId xmlns:p14="http://schemas.microsoft.com/office/powerpoint/2010/main" val="3954379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Freeform 7">
            <a:extLst>
              <a:ext uri="{FF2B5EF4-FFF2-40B4-BE49-F238E27FC236}">
                <a16:creationId xmlns:a16="http://schemas.microsoft.com/office/drawing/2014/main" id="{6B8B50A7-7249-02A1-7CE8-5F5D6EB073B1}"/>
              </a:ext>
            </a:extLst>
          </p:cNvPr>
          <p:cNvSpPr/>
          <p:nvPr/>
        </p:nvSpPr>
        <p:spPr>
          <a:xfrm>
            <a:off x="7770826" y="197383"/>
            <a:ext cx="2117164" cy="1539755"/>
          </a:xfrm>
          <a:custGeom>
            <a:avLst/>
            <a:gdLst/>
            <a:ahLst/>
            <a:cxnLst/>
            <a:rect l="l" t="t" r="r" b="b"/>
            <a:pathLst>
              <a:path w="2685976" h="1953437">
                <a:moveTo>
                  <a:pt x="0" y="0"/>
                </a:moveTo>
                <a:lnTo>
                  <a:pt x="2685976" y="0"/>
                </a:lnTo>
                <a:lnTo>
                  <a:pt x="2685976" y="1953437"/>
                </a:lnTo>
                <a:lnTo>
                  <a:pt x="0" y="1953437"/>
                </a:lnTo>
                <a:lnTo>
                  <a:pt x="0" y="0"/>
                </a:lnTo>
                <a:close/>
              </a:path>
            </a:pathLst>
          </a:custGeom>
          <a:blipFill>
            <a:blip r:embed="rId2"/>
            <a:stretch>
              <a:fillRect/>
            </a:stretch>
          </a:blipFill>
        </p:spPr>
      </p:sp>
      <p:sp>
        <p:nvSpPr>
          <p:cNvPr id="4" name="Freeform 13">
            <a:extLst>
              <a:ext uri="{FF2B5EF4-FFF2-40B4-BE49-F238E27FC236}">
                <a16:creationId xmlns:a16="http://schemas.microsoft.com/office/drawing/2014/main" id="{418CB178-2E3F-BDCE-9E78-C3261F4B1460}"/>
              </a:ext>
            </a:extLst>
          </p:cNvPr>
          <p:cNvSpPr/>
          <p:nvPr/>
        </p:nvSpPr>
        <p:spPr>
          <a:xfrm>
            <a:off x="7752292" y="2046237"/>
            <a:ext cx="2095965" cy="1179563"/>
          </a:xfrm>
          <a:custGeom>
            <a:avLst/>
            <a:gdLst/>
            <a:ahLst/>
            <a:cxnLst/>
            <a:rect l="l" t="t" r="r" b="b"/>
            <a:pathLst>
              <a:path w="3143948" h="1769344">
                <a:moveTo>
                  <a:pt x="0" y="0"/>
                </a:moveTo>
                <a:lnTo>
                  <a:pt x="3143948" y="0"/>
                </a:lnTo>
                <a:lnTo>
                  <a:pt x="3143948" y="1769344"/>
                </a:lnTo>
                <a:lnTo>
                  <a:pt x="0" y="1769344"/>
                </a:lnTo>
                <a:lnTo>
                  <a:pt x="0" y="0"/>
                </a:lnTo>
                <a:close/>
              </a:path>
            </a:pathLst>
          </a:custGeom>
          <a:blipFill>
            <a:blip r:embed="rId3"/>
            <a:stretch>
              <a:fillRect/>
            </a:stretch>
          </a:blipFill>
        </p:spPr>
      </p:sp>
      <p:sp>
        <p:nvSpPr>
          <p:cNvPr id="5" name="Freeform 19">
            <a:extLst>
              <a:ext uri="{FF2B5EF4-FFF2-40B4-BE49-F238E27FC236}">
                <a16:creationId xmlns:a16="http://schemas.microsoft.com/office/drawing/2014/main" id="{CF81CCE1-7FCF-429A-3B2B-20676156C418}"/>
              </a:ext>
            </a:extLst>
          </p:cNvPr>
          <p:cNvSpPr/>
          <p:nvPr/>
        </p:nvSpPr>
        <p:spPr>
          <a:xfrm>
            <a:off x="7727216" y="3644210"/>
            <a:ext cx="2146116" cy="1207190"/>
          </a:xfrm>
          <a:custGeom>
            <a:avLst/>
            <a:gdLst/>
            <a:ahLst/>
            <a:cxnLst/>
            <a:rect l="l" t="t" r="r" b="b"/>
            <a:pathLst>
              <a:path w="3219174" h="1810785">
                <a:moveTo>
                  <a:pt x="0" y="0"/>
                </a:moveTo>
                <a:lnTo>
                  <a:pt x="3219174" y="0"/>
                </a:lnTo>
                <a:lnTo>
                  <a:pt x="3219174" y="1810785"/>
                </a:lnTo>
                <a:lnTo>
                  <a:pt x="0" y="1810785"/>
                </a:lnTo>
                <a:lnTo>
                  <a:pt x="0" y="0"/>
                </a:lnTo>
                <a:close/>
              </a:path>
            </a:pathLst>
          </a:custGeom>
          <a:blipFill>
            <a:blip r:embed="rId4"/>
            <a:stretch>
              <a:fillRect/>
            </a:stretch>
          </a:blipFill>
        </p:spPr>
      </p:sp>
      <p:sp>
        <p:nvSpPr>
          <p:cNvPr id="6" name="Freeform 25">
            <a:extLst>
              <a:ext uri="{FF2B5EF4-FFF2-40B4-BE49-F238E27FC236}">
                <a16:creationId xmlns:a16="http://schemas.microsoft.com/office/drawing/2014/main" id="{F51FEECD-9126-C45F-505A-7C745F1AFA15}"/>
              </a:ext>
            </a:extLst>
          </p:cNvPr>
          <p:cNvSpPr/>
          <p:nvPr/>
        </p:nvSpPr>
        <p:spPr>
          <a:xfrm>
            <a:off x="7694548" y="5234241"/>
            <a:ext cx="2211452" cy="1263687"/>
          </a:xfrm>
          <a:custGeom>
            <a:avLst/>
            <a:gdLst/>
            <a:ahLst/>
            <a:cxnLst/>
            <a:rect l="l" t="t" r="r" b="b"/>
            <a:pathLst>
              <a:path w="3317178" h="1895530">
                <a:moveTo>
                  <a:pt x="0" y="0"/>
                </a:moveTo>
                <a:lnTo>
                  <a:pt x="3317178" y="0"/>
                </a:lnTo>
                <a:lnTo>
                  <a:pt x="3317178" y="1895530"/>
                </a:lnTo>
                <a:lnTo>
                  <a:pt x="0" y="1895530"/>
                </a:lnTo>
                <a:lnTo>
                  <a:pt x="0" y="0"/>
                </a:lnTo>
                <a:close/>
              </a:path>
            </a:pathLst>
          </a:custGeom>
          <a:blipFill>
            <a:blip r:embed="rId5"/>
            <a:stretch>
              <a:fillRect/>
            </a:stretch>
          </a:blipFill>
        </p:spPr>
      </p:sp>
      <p:sp>
        <p:nvSpPr>
          <p:cNvPr id="12" name="Rectangle 11">
            <a:extLst>
              <a:ext uri="{FF2B5EF4-FFF2-40B4-BE49-F238E27FC236}">
                <a16:creationId xmlns:a16="http://schemas.microsoft.com/office/drawing/2014/main" id="{D7C7AEF0-6727-F126-E03B-3187A381B488}"/>
              </a:ext>
            </a:extLst>
          </p:cNvPr>
          <p:cNvSpPr/>
          <p:nvPr/>
        </p:nvSpPr>
        <p:spPr>
          <a:xfrm>
            <a:off x="7702141" y="2036472"/>
            <a:ext cx="2185849" cy="1263687"/>
          </a:xfrm>
          <a:prstGeom prst="rect">
            <a:avLst/>
          </a:prstGeom>
          <a:solidFill>
            <a:srgbClr val="9DD4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eaLnBrk="1" fontAlgn="auto" hangingPunct="1">
              <a:spcBef>
                <a:spcPts val="0"/>
              </a:spcBef>
              <a:spcAft>
                <a:spcPts val="0"/>
              </a:spcAft>
            </a:pPr>
            <a:r>
              <a:rPr lang="es-MX" sz="3600" b="1">
                <a:solidFill>
                  <a:prstClr val="white"/>
                </a:solidFill>
                <a:latin typeface="Calibri"/>
              </a:rPr>
              <a:t>?</a:t>
            </a:r>
            <a:endParaRPr lang="en-US" sz="2133" b="1">
              <a:solidFill>
                <a:prstClr val="white"/>
              </a:solidFill>
              <a:latin typeface="Calibri"/>
            </a:endParaRPr>
          </a:p>
        </p:txBody>
      </p:sp>
      <p:sp>
        <p:nvSpPr>
          <p:cNvPr id="20" name="Rectangle 19">
            <a:extLst>
              <a:ext uri="{FF2B5EF4-FFF2-40B4-BE49-F238E27FC236}">
                <a16:creationId xmlns:a16="http://schemas.microsoft.com/office/drawing/2014/main" id="{D1100BDB-3E55-1EF5-8D42-D78B775B8721}"/>
              </a:ext>
            </a:extLst>
          </p:cNvPr>
          <p:cNvSpPr/>
          <p:nvPr/>
        </p:nvSpPr>
        <p:spPr>
          <a:xfrm>
            <a:off x="7702141" y="3638513"/>
            <a:ext cx="2185849" cy="1263687"/>
          </a:xfrm>
          <a:prstGeom prst="rect">
            <a:avLst/>
          </a:prstGeom>
          <a:solidFill>
            <a:srgbClr val="C4D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eaLnBrk="1" fontAlgn="auto" hangingPunct="1">
              <a:spcBef>
                <a:spcPts val="0"/>
              </a:spcBef>
              <a:spcAft>
                <a:spcPts val="0"/>
              </a:spcAft>
            </a:pPr>
            <a:r>
              <a:rPr lang="es-MX" sz="3600" b="1">
                <a:solidFill>
                  <a:prstClr val="white"/>
                </a:solidFill>
                <a:latin typeface="Calibri"/>
              </a:rPr>
              <a:t>?</a:t>
            </a:r>
            <a:endParaRPr lang="en-US" sz="3600" b="1">
              <a:solidFill>
                <a:prstClr val="white"/>
              </a:solidFill>
              <a:latin typeface="Calibri"/>
            </a:endParaRPr>
          </a:p>
        </p:txBody>
      </p:sp>
      <p:sp>
        <p:nvSpPr>
          <p:cNvPr id="22" name="Rectangle 21">
            <a:extLst>
              <a:ext uri="{FF2B5EF4-FFF2-40B4-BE49-F238E27FC236}">
                <a16:creationId xmlns:a16="http://schemas.microsoft.com/office/drawing/2014/main" id="{F0076A8D-E2F2-BBBD-09D0-8FC5E2DB0D68}"/>
              </a:ext>
            </a:extLst>
          </p:cNvPr>
          <p:cNvSpPr/>
          <p:nvPr/>
        </p:nvSpPr>
        <p:spPr>
          <a:xfrm>
            <a:off x="7720151" y="197383"/>
            <a:ext cx="2185849" cy="1539755"/>
          </a:xfrm>
          <a:prstGeom prst="rect">
            <a:avLst/>
          </a:prstGeom>
          <a:solidFill>
            <a:srgbClr val="0076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eaLnBrk="1" fontAlgn="auto" hangingPunct="1">
              <a:spcBef>
                <a:spcPts val="0"/>
              </a:spcBef>
              <a:spcAft>
                <a:spcPts val="0"/>
              </a:spcAft>
            </a:pPr>
            <a:r>
              <a:rPr lang="es-MX" sz="3600" b="1">
                <a:solidFill>
                  <a:prstClr val="white"/>
                </a:solidFill>
                <a:latin typeface="Calibri"/>
              </a:rPr>
              <a:t>?</a:t>
            </a:r>
            <a:endParaRPr lang="en-US" sz="3600" b="1">
              <a:solidFill>
                <a:prstClr val="white"/>
              </a:solidFill>
              <a:latin typeface="Calibri"/>
            </a:endParaRPr>
          </a:p>
        </p:txBody>
      </p:sp>
      <p:grpSp>
        <p:nvGrpSpPr>
          <p:cNvPr id="2" name="object 352">
            <a:extLst>
              <a:ext uri="{FF2B5EF4-FFF2-40B4-BE49-F238E27FC236}">
                <a16:creationId xmlns:a16="http://schemas.microsoft.com/office/drawing/2014/main" id="{222899F8-E546-D515-D7B8-E84CC1305ADC}"/>
              </a:ext>
            </a:extLst>
          </p:cNvPr>
          <p:cNvGrpSpPr/>
          <p:nvPr/>
        </p:nvGrpSpPr>
        <p:grpSpPr>
          <a:xfrm flipH="1">
            <a:off x="455480" y="2197986"/>
            <a:ext cx="1985495" cy="4685414"/>
            <a:chOff x="3863476" y="2167213"/>
            <a:chExt cx="1422400" cy="3356610"/>
          </a:xfrm>
        </p:grpSpPr>
        <p:sp>
          <p:nvSpPr>
            <p:cNvPr id="7" name="object 353">
              <a:extLst>
                <a:ext uri="{FF2B5EF4-FFF2-40B4-BE49-F238E27FC236}">
                  <a16:creationId xmlns:a16="http://schemas.microsoft.com/office/drawing/2014/main" id="{2D80E064-96B2-5CB4-2EBE-01CA4353F175}"/>
                </a:ext>
              </a:extLst>
            </p:cNvPr>
            <p:cNvSpPr/>
            <p:nvPr/>
          </p:nvSpPr>
          <p:spPr>
            <a:xfrm>
              <a:off x="4068353" y="5206448"/>
              <a:ext cx="253365" cy="265430"/>
            </a:xfrm>
            <a:custGeom>
              <a:avLst/>
              <a:gdLst/>
              <a:ahLst/>
              <a:cxnLst/>
              <a:rect l="l" t="t" r="r" b="b"/>
              <a:pathLst>
                <a:path w="253364" h="265429">
                  <a:moveTo>
                    <a:pt x="253133" y="0"/>
                  </a:moveTo>
                  <a:lnTo>
                    <a:pt x="151084" y="0"/>
                  </a:lnTo>
                  <a:lnTo>
                    <a:pt x="135665" y="77596"/>
                  </a:lnTo>
                  <a:lnTo>
                    <a:pt x="119692" y="123624"/>
                  </a:lnTo>
                  <a:lnTo>
                    <a:pt x="93416" y="156231"/>
                  </a:lnTo>
                  <a:lnTo>
                    <a:pt x="47087" y="193564"/>
                  </a:lnTo>
                  <a:lnTo>
                    <a:pt x="0" y="235919"/>
                  </a:lnTo>
                  <a:lnTo>
                    <a:pt x="138739" y="265143"/>
                  </a:lnTo>
                  <a:lnTo>
                    <a:pt x="213134" y="215585"/>
                  </a:lnTo>
                  <a:lnTo>
                    <a:pt x="206705" y="192203"/>
                  </a:lnTo>
                  <a:lnTo>
                    <a:pt x="211252" y="152338"/>
                  </a:lnTo>
                  <a:lnTo>
                    <a:pt x="227512" y="87361"/>
                  </a:lnTo>
                  <a:lnTo>
                    <a:pt x="244976" y="26754"/>
                  </a:lnTo>
                  <a:lnTo>
                    <a:pt x="253133" y="0"/>
                  </a:lnTo>
                  <a:close/>
                </a:path>
              </a:pathLst>
            </a:custGeom>
            <a:solidFill>
              <a:srgbClr val="F4D1AC"/>
            </a:solidFill>
          </p:spPr>
          <p:txBody>
            <a:bodyPr wrap="square" lIns="0" tIns="0" rIns="0" bIns="0" rtlCol="0"/>
            <a:lstStyle/>
            <a:p>
              <a:pPr defTabSz="609630" eaLnBrk="1" fontAlgn="auto" hangingPunct="1">
                <a:spcBef>
                  <a:spcPts val="0"/>
                </a:spcBef>
                <a:spcAft>
                  <a:spcPts val="0"/>
                </a:spcAft>
              </a:pPr>
              <a:endParaRPr sz="1200">
                <a:solidFill>
                  <a:prstClr val="black"/>
                </a:solidFill>
                <a:latin typeface="Calibri"/>
              </a:endParaRPr>
            </a:p>
          </p:txBody>
        </p:sp>
        <p:sp>
          <p:nvSpPr>
            <p:cNvPr id="8" name="object 354">
              <a:extLst>
                <a:ext uri="{FF2B5EF4-FFF2-40B4-BE49-F238E27FC236}">
                  <a16:creationId xmlns:a16="http://schemas.microsoft.com/office/drawing/2014/main" id="{1CF92EB5-CB5B-D6D9-417E-5EE572E8942A}"/>
                </a:ext>
              </a:extLst>
            </p:cNvPr>
            <p:cNvSpPr/>
            <p:nvPr/>
          </p:nvSpPr>
          <p:spPr>
            <a:xfrm>
              <a:off x="3868793" y="5387055"/>
              <a:ext cx="430530" cy="118110"/>
            </a:xfrm>
            <a:custGeom>
              <a:avLst/>
              <a:gdLst/>
              <a:ahLst/>
              <a:cxnLst/>
              <a:rect l="l" t="t" r="r" b="b"/>
              <a:pathLst>
                <a:path w="430529" h="118110">
                  <a:moveTo>
                    <a:pt x="228171" y="0"/>
                  </a:moveTo>
                  <a:lnTo>
                    <a:pt x="187408" y="24227"/>
                  </a:lnTo>
                  <a:lnTo>
                    <a:pt x="131390" y="47869"/>
                  </a:lnTo>
                  <a:lnTo>
                    <a:pt x="90279" y="58197"/>
                  </a:lnTo>
                  <a:lnTo>
                    <a:pt x="51252" y="66909"/>
                  </a:lnTo>
                  <a:lnTo>
                    <a:pt x="22935" y="73760"/>
                  </a:lnTo>
                  <a:lnTo>
                    <a:pt x="5720" y="81914"/>
                  </a:lnTo>
                  <a:lnTo>
                    <a:pt x="0" y="94531"/>
                  </a:lnTo>
                  <a:lnTo>
                    <a:pt x="40698" y="110690"/>
                  </a:lnTo>
                  <a:lnTo>
                    <a:pt x="129960" y="116971"/>
                  </a:lnTo>
                  <a:lnTo>
                    <a:pt x="219169" y="117623"/>
                  </a:lnTo>
                  <a:lnTo>
                    <a:pt x="259709" y="116896"/>
                  </a:lnTo>
                  <a:lnTo>
                    <a:pt x="430374" y="111368"/>
                  </a:lnTo>
                  <a:lnTo>
                    <a:pt x="418468" y="27308"/>
                  </a:lnTo>
                  <a:lnTo>
                    <a:pt x="387499" y="36533"/>
                  </a:lnTo>
                  <a:lnTo>
                    <a:pt x="367199" y="41270"/>
                  </a:lnTo>
                  <a:lnTo>
                    <a:pt x="348590" y="43016"/>
                  </a:lnTo>
                  <a:lnTo>
                    <a:pt x="322691" y="43265"/>
                  </a:lnTo>
                  <a:lnTo>
                    <a:pt x="291592" y="42003"/>
                  </a:lnTo>
                  <a:lnTo>
                    <a:pt x="266645" y="38726"/>
                  </a:lnTo>
                  <a:lnTo>
                    <a:pt x="247161" y="34201"/>
                  </a:lnTo>
                  <a:lnTo>
                    <a:pt x="232453" y="29192"/>
                  </a:lnTo>
                  <a:lnTo>
                    <a:pt x="239316" y="17342"/>
                  </a:lnTo>
                  <a:lnTo>
                    <a:pt x="237007" y="8117"/>
                  </a:lnTo>
                  <a:lnTo>
                    <a:pt x="231350" y="2131"/>
                  </a:lnTo>
                  <a:lnTo>
                    <a:pt x="228171" y="0"/>
                  </a:lnTo>
                  <a:close/>
                </a:path>
              </a:pathLst>
            </a:custGeom>
            <a:solidFill>
              <a:srgbClr val="EEB841"/>
            </a:solidFill>
          </p:spPr>
          <p:txBody>
            <a:bodyPr wrap="square" lIns="0" tIns="0" rIns="0" bIns="0" rtlCol="0"/>
            <a:lstStyle/>
            <a:p>
              <a:pPr defTabSz="609630" eaLnBrk="1" fontAlgn="auto" hangingPunct="1">
                <a:spcBef>
                  <a:spcPts val="0"/>
                </a:spcBef>
                <a:spcAft>
                  <a:spcPts val="0"/>
                </a:spcAft>
              </a:pPr>
              <a:endParaRPr sz="1200">
                <a:solidFill>
                  <a:prstClr val="black"/>
                </a:solidFill>
                <a:latin typeface="Calibri"/>
              </a:endParaRPr>
            </a:p>
          </p:txBody>
        </p:sp>
        <p:sp>
          <p:nvSpPr>
            <p:cNvPr id="9" name="object 355">
              <a:extLst>
                <a:ext uri="{FF2B5EF4-FFF2-40B4-BE49-F238E27FC236}">
                  <a16:creationId xmlns:a16="http://schemas.microsoft.com/office/drawing/2014/main" id="{38CDE859-FB99-E2F9-680A-ABD7A59B81F2}"/>
                </a:ext>
              </a:extLst>
            </p:cNvPr>
            <p:cNvSpPr/>
            <p:nvPr/>
          </p:nvSpPr>
          <p:spPr>
            <a:xfrm>
              <a:off x="3863467" y="5417953"/>
              <a:ext cx="436880" cy="105410"/>
            </a:xfrm>
            <a:custGeom>
              <a:avLst/>
              <a:gdLst/>
              <a:ahLst/>
              <a:cxnLst/>
              <a:rect l="l" t="t" r="r" b="b"/>
              <a:pathLst>
                <a:path w="436879" h="105410">
                  <a:moveTo>
                    <a:pt x="280568" y="10325"/>
                  </a:moveTo>
                  <a:lnTo>
                    <a:pt x="268630" y="8064"/>
                  </a:lnTo>
                  <a:lnTo>
                    <a:pt x="258279" y="5499"/>
                  </a:lnTo>
                  <a:lnTo>
                    <a:pt x="249389" y="2781"/>
                  </a:lnTo>
                  <a:lnTo>
                    <a:pt x="241858" y="0"/>
                  </a:lnTo>
                  <a:lnTo>
                    <a:pt x="225018" y="7251"/>
                  </a:lnTo>
                  <a:lnTo>
                    <a:pt x="211404" y="12649"/>
                  </a:lnTo>
                  <a:lnTo>
                    <a:pt x="189001" y="21120"/>
                  </a:lnTo>
                  <a:lnTo>
                    <a:pt x="178943" y="29578"/>
                  </a:lnTo>
                  <a:lnTo>
                    <a:pt x="179387" y="39166"/>
                  </a:lnTo>
                  <a:lnTo>
                    <a:pt x="190360" y="44335"/>
                  </a:lnTo>
                  <a:lnTo>
                    <a:pt x="211912" y="39522"/>
                  </a:lnTo>
                  <a:lnTo>
                    <a:pt x="280568" y="10325"/>
                  </a:lnTo>
                  <a:close/>
                </a:path>
                <a:path w="436879" h="105410">
                  <a:moveTo>
                    <a:pt x="436397" y="78536"/>
                  </a:moveTo>
                  <a:lnTo>
                    <a:pt x="149034" y="78536"/>
                  </a:lnTo>
                  <a:lnTo>
                    <a:pt x="90538" y="76974"/>
                  </a:lnTo>
                  <a:lnTo>
                    <a:pt x="44284" y="73533"/>
                  </a:lnTo>
                  <a:lnTo>
                    <a:pt x="13779" y="70065"/>
                  </a:lnTo>
                  <a:lnTo>
                    <a:pt x="2540" y="68453"/>
                  </a:lnTo>
                  <a:lnTo>
                    <a:pt x="0" y="95250"/>
                  </a:lnTo>
                  <a:lnTo>
                    <a:pt x="12026" y="96989"/>
                  </a:lnTo>
                  <a:lnTo>
                    <a:pt x="42646" y="100431"/>
                  </a:lnTo>
                  <a:lnTo>
                    <a:pt x="89204" y="103797"/>
                  </a:lnTo>
                  <a:lnTo>
                    <a:pt x="149034" y="105308"/>
                  </a:lnTo>
                  <a:lnTo>
                    <a:pt x="436397" y="105308"/>
                  </a:lnTo>
                  <a:lnTo>
                    <a:pt x="436397" y="78536"/>
                  </a:lnTo>
                  <a:close/>
                </a:path>
              </a:pathLst>
            </a:custGeom>
            <a:solidFill>
              <a:srgbClr val="A0A0A0"/>
            </a:solidFill>
          </p:spPr>
          <p:txBody>
            <a:bodyPr wrap="square" lIns="0" tIns="0" rIns="0" bIns="0" rtlCol="0"/>
            <a:lstStyle/>
            <a:p>
              <a:pPr defTabSz="609630" eaLnBrk="1" fontAlgn="auto" hangingPunct="1">
                <a:spcBef>
                  <a:spcPts val="0"/>
                </a:spcBef>
                <a:spcAft>
                  <a:spcPts val="0"/>
                </a:spcAft>
              </a:pPr>
              <a:endParaRPr sz="1200">
                <a:solidFill>
                  <a:prstClr val="black"/>
                </a:solidFill>
                <a:latin typeface="Calibri"/>
              </a:endParaRPr>
            </a:p>
          </p:txBody>
        </p:sp>
        <p:pic>
          <p:nvPicPr>
            <p:cNvPr id="10" name="object 356">
              <a:extLst>
                <a:ext uri="{FF2B5EF4-FFF2-40B4-BE49-F238E27FC236}">
                  <a16:creationId xmlns:a16="http://schemas.microsoft.com/office/drawing/2014/main" id="{49BCD9B0-3426-6D45-6D3B-4F3EEB8D05F4}"/>
                </a:ext>
              </a:extLst>
            </p:cNvPr>
            <p:cNvPicPr/>
            <p:nvPr/>
          </p:nvPicPr>
          <p:blipFill>
            <a:blip r:embed="rId6" cstate="print"/>
            <a:stretch>
              <a:fillRect/>
            </a:stretch>
          </p:blipFill>
          <p:spPr>
            <a:xfrm>
              <a:off x="4748485" y="5222807"/>
              <a:ext cx="212361" cy="300450"/>
            </a:xfrm>
            <a:prstGeom prst="rect">
              <a:avLst/>
            </a:prstGeom>
          </p:spPr>
        </p:pic>
        <p:sp>
          <p:nvSpPr>
            <p:cNvPr id="11" name="object 357">
              <a:extLst>
                <a:ext uri="{FF2B5EF4-FFF2-40B4-BE49-F238E27FC236}">
                  <a16:creationId xmlns:a16="http://schemas.microsoft.com/office/drawing/2014/main" id="{5A26A252-D00F-59E4-4E29-2139DF1A652F}"/>
                </a:ext>
              </a:extLst>
            </p:cNvPr>
            <p:cNvSpPr/>
            <p:nvPr/>
          </p:nvSpPr>
          <p:spPr>
            <a:xfrm>
              <a:off x="4162597" y="3566747"/>
              <a:ext cx="945515" cy="1798320"/>
            </a:xfrm>
            <a:custGeom>
              <a:avLst/>
              <a:gdLst/>
              <a:ahLst/>
              <a:cxnLst/>
              <a:rect l="l" t="t" r="r" b="b"/>
              <a:pathLst>
                <a:path w="945514" h="1798320">
                  <a:moveTo>
                    <a:pt x="330345" y="534"/>
                  </a:moveTo>
                  <a:lnTo>
                    <a:pt x="165230" y="895909"/>
                  </a:lnTo>
                  <a:lnTo>
                    <a:pt x="0" y="1751580"/>
                  </a:lnTo>
                  <a:lnTo>
                    <a:pt x="184434" y="1797819"/>
                  </a:lnTo>
                  <a:lnTo>
                    <a:pt x="382585" y="967248"/>
                  </a:lnTo>
                  <a:lnTo>
                    <a:pt x="600473" y="372093"/>
                  </a:lnTo>
                  <a:lnTo>
                    <a:pt x="945348" y="372093"/>
                  </a:lnTo>
                  <a:lnTo>
                    <a:pt x="945489" y="318471"/>
                  </a:lnTo>
                  <a:lnTo>
                    <a:pt x="928799" y="198659"/>
                  </a:lnTo>
                  <a:lnTo>
                    <a:pt x="896298" y="96968"/>
                  </a:lnTo>
                  <a:lnTo>
                    <a:pt x="864608" y="26410"/>
                  </a:lnTo>
                  <a:lnTo>
                    <a:pt x="852001" y="3057"/>
                  </a:lnTo>
                  <a:lnTo>
                    <a:pt x="603259" y="3057"/>
                  </a:lnTo>
                  <a:lnTo>
                    <a:pt x="330345" y="534"/>
                  </a:lnTo>
                  <a:close/>
                </a:path>
                <a:path w="945514" h="1798320">
                  <a:moveTo>
                    <a:pt x="945347" y="372606"/>
                  </a:moveTo>
                  <a:lnTo>
                    <a:pt x="631059" y="372606"/>
                  </a:lnTo>
                  <a:lnTo>
                    <a:pt x="611175" y="1742889"/>
                  </a:lnTo>
                  <a:lnTo>
                    <a:pt x="770301" y="1765181"/>
                  </a:lnTo>
                  <a:lnTo>
                    <a:pt x="874014" y="1022198"/>
                  </a:lnTo>
                  <a:lnTo>
                    <a:pt x="926834" y="623838"/>
                  </a:lnTo>
                  <a:lnTo>
                    <a:pt x="945184" y="434472"/>
                  </a:lnTo>
                  <a:lnTo>
                    <a:pt x="945347" y="372606"/>
                  </a:lnTo>
                  <a:close/>
                </a:path>
                <a:path w="945514" h="1798320">
                  <a:moveTo>
                    <a:pt x="945348" y="372093"/>
                  </a:moveTo>
                  <a:lnTo>
                    <a:pt x="600473" y="372093"/>
                  </a:lnTo>
                  <a:lnTo>
                    <a:pt x="606463" y="374135"/>
                  </a:lnTo>
                  <a:lnTo>
                    <a:pt x="620776" y="374428"/>
                  </a:lnTo>
                  <a:lnTo>
                    <a:pt x="631059" y="372606"/>
                  </a:lnTo>
                  <a:lnTo>
                    <a:pt x="945347" y="372606"/>
                  </a:lnTo>
                  <a:lnTo>
                    <a:pt x="945348" y="372093"/>
                  </a:lnTo>
                  <a:close/>
                </a:path>
                <a:path w="945514" h="1798320">
                  <a:moveTo>
                    <a:pt x="850351" y="0"/>
                  </a:moveTo>
                  <a:lnTo>
                    <a:pt x="629111" y="3057"/>
                  </a:lnTo>
                  <a:lnTo>
                    <a:pt x="852001" y="3057"/>
                  </a:lnTo>
                  <a:lnTo>
                    <a:pt x="850351" y="0"/>
                  </a:lnTo>
                  <a:close/>
                </a:path>
              </a:pathLst>
            </a:custGeom>
            <a:solidFill>
              <a:srgbClr val="9DDCF8"/>
            </a:solidFill>
          </p:spPr>
          <p:txBody>
            <a:bodyPr wrap="square" lIns="0" tIns="0" rIns="0" bIns="0" rtlCol="0"/>
            <a:lstStyle/>
            <a:p>
              <a:pPr defTabSz="609630" eaLnBrk="1" fontAlgn="auto" hangingPunct="1">
                <a:spcBef>
                  <a:spcPts val="0"/>
                </a:spcBef>
                <a:spcAft>
                  <a:spcPts val="0"/>
                </a:spcAft>
              </a:pPr>
              <a:endParaRPr sz="1200">
                <a:solidFill>
                  <a:prstClr val="black"/>
                </a:solidFill>
                <a:latin typeface="Calibri"/>
              </a:endParaRPr>
            </a:p>
          </p:txBody>
        </p:sp>
        <p:sp>
          <p:nvSpPr>
            <p:cNvPr id="17" name="object 358">
              <a:extLst>
                <a:ext uri="{FF2B5EF4-FFF2-40B4-BE49-F238E27FC236}">
                  <a16:creationId xmlns:a16="http://schemas.microsoft.com/office/drawing/2014/main" id="{25A125FE-901F-A235-EA15-A1BA2D7DBBF8}"/>
                </a:ext>
              </a:extLst>
            </p:cNvPr>
            <p:cNvSpPr/>
            <p:nvPr/>
          </p:nvSpPr>
          <p:spPr>
            <a:xfrm>
              <a:off x="4773764" y="3939355"/>
              <a:ext cx="66675" cy="1370330"/>
            </a:xfrm>
            <a:custGeom>
              <a:avLst/>
              <a:gdLst/>
              <a:ahLst/>
              <a:cxnLst/>
              <a:rect l="l" t="t" r="r" b="b"/>
              <a:pathLst>
                <a:path w="66675" h="1370329">
                  <a:moveTo>
                    <a:pt x="66306" y="809244"/>
                  </a:moveTo>
                  <a:lnTo>
                    <a:pt x="64884" y="705459"/>
                  </a:lnTo>
                  <a:lnTo>
                    <a:pt x="56032" y="525183"/>
                  </a:lnTo>
                  <a:lnTo>
                    <a:pt x="40767" y="290461"/>
                  </a:lnTo>
                  <a:lnTo>
                    <a:pt x="26314" y="86880"/>
                  </a:lnTo>
                  <a:lnTo>
                    <a:pt x="19888" y="0"/>
                  </a:lnTo>
                  <a:lnTo>
                    <a:pt x="0" y="1370291"/>
                  </a:lnTo>
                  <a:lnTo>
                    <a:pt x="39941" y="1079334"/>
                  </a:lnTo>
                  <a:lnTo>
                    <a:pt x="60020" y="913091"/>
                  </a:lnTo>
                  <a:lnTo>
                    <a:pt x="66306" y="809244"/>
                  </a:lnTo>
                  <a:close/>
                </a:path>
              </a:pathLst>
            </a:custGeom>
            <a:solidFill>
              <a:srgbClr val="9DDCF8">
                <a:alpha val="30999"/>
              </a:srgbClr>
            </a:solidFill>
          </p:spPr>
          <p:txBody>
            <a:bodyPr wrap="square" lIns="0" tIns="0" rIns="0" bIns="0" rtlCol="0"/>
            <a:lstStyle/>
            <a:p>
              <a:pPr defTabSz="609630" eaLnBrk="1" fontAlgn="auto" hangingPunct="1">
                <a:spcBef>
                  <a:spcPts val="0"/>
                </a:spcBef>
                <a:spcAft>
                  <a:spcPts val="0"/>
                </a:spcAft>
              </a:pPr>
              <a:endParaRPr sz="1200">
                <a:solidFill>
                  <a:prstClr val="black"/>
                </a:solidFill>
                <a:latin typeface="Calibri"/>
              </a:endParaRPr>
            </a:p>
          </p:txBody>
        </p:sp>
        <p:sp>
          <p:nvSpPr>
            <p:cNvPr id="18" name="object 359">
              <a:extLst>
                <a:ext uri="{FF2B5EF4-FFF2-40B4-BE49-F238E27FC236}">
                  <a16:creationId xmlns:a16="http://schemas.microsoft.com/office/drawing/2014/main" id="{44D2A200-0E3A-D48E-25D9-64846EDC5A22}"/>
                </a:ext>
              </a:extLst>
            </p:cNvPr>
            <p:cNvSpPr/>
            <p:nvPr/>
          </p:nvSpPr>
          <p:spPr>
            <a:xfrm>
              <a:off x="4311269" y="3934131"/>
              <a:ext cx="451484" cy="1430655"/>
            </a:xfrm>
            <a:custGeom>
              <a:avLst/>
              <a:gdLst/>
              <a:ahLst/>
              <a:cxnLst/>
              <a:rect l="l" t="t" r="r" b="b"/>
              <a:pathLst>
                <a:path w="451485" h="1430654">
                  <a:moveTo>
                    <a:pt x="451305" y="0"/>
                  </a:moveTo>
                  <a:lnTo>
                    <a:pt x="281436" y="407160"/>
                  </a:lnTo>
                  <a:lnTo>
                    <a:pt x="260135" y="451197"/>
                  </a:lnTo>
                  <a:lnTo>
                    <a:pt x="240005" y="495754"/>
                  </a:lnTo>
                  <a:lnTo>
                    <a:pt x="221054" y="540806"/>
                  </a:lnTo>
                  <a:lnTo>
                    <a:pt x="203290" y="586331"/>
                  </a:lnTo>
                  <a:lnTo>
                    <a:pt x="186724" y="632305"/>
                  </a:lnTo>
                  <a:lnTo>
                    <a:pt x="171365" y="678705"/>
                  </a:lnTo>
                  <a:lnTo>
                    <a:pt x="157220" y="725507"/>
                  </a:lnTo>
                  <a:lnTo>
                    <a:pt x="144299" y="772688"/>
                  </a:lnTo>
                  <a:lnTo>
                    <a:pt x="0" y="1419621"/>
                  </a:lnTo>
                  <a:lnTo>
                    <a:pt x="35758" y="1430438"/>
                  </a:lnTo>
                  <a:lnTo>
                    <a:pt x="233919" y="599866"/>
                  </a:lnTo>
                  <a:lnTo>
                    <a:pt x="451305" y="0"/>
                  </a:lnTo>
                  <a:close/>
                </a:path>
              </a:pathLst>
            </a:custGeom>
            <a:solidFill>
              <a:srgbClr val="9DDCF8">
                <a:alpha val="44999"/>
              </a:srgbClr>
            </a:solidFill>
          </p:spPr>
          <p:txBody>
            <a:bodyPr wrap="square" lIns="0" tIns="0" rIns="0" bIns="0" rtlCol="0"/>
            <a:lstStyle/>
            <a:p>
              <a:pPr defTabSz="609630" eaLnBrk="1" fontAlgn="auto" hangingPunct="1">
                <a:spcBef>
                  <a:spcPts val="0"/>
                </a:spcBef>
                <a:spcAft>
                  <a:spcPts val="0"/>
                </a:spcAft>
              </a:pPr>
              <a:endParaRPr sz="1200">
                <a:solidFill>
                  <a:prstClr val="black"/>
                </a:solidFill>
                <a:latin typeface="Calibri"/>
              </a:endParaRPr>
            </a:p>
          </p:txBody>
        </p:sp>
        <p:pic>
          <p:nvPicPr>
            <p:cNvPr id="19" name="object 360">
              <a:extLst>
                <a:ext uri="{FF2B5EF4-FFF2-40B4-BE49-F238E27FC236}">
                  <a16:creationId xmlns:a16="http://schemas.microsoft.com/office/drawing/2014/main" id="{61EE0585-1729-DB98-FC41-AC82E8AF959A}"/>
                </a:ext>
              </a:extLst>
            </p:cNvPr>
            <p:cNvPicPr/>
            <p:nvPr/>
          </p:nvPicPr>
          <p:blipFill>
            <a:blip r:embed="rId7" cstate="print"/>
            <a:stretch>
              <a:fillRect/>
            </a:stretch>
          </p:blipFill>
          <p:spPr>
            <a:xfrm>
              <a:off x="4420417" y="2653405"/>
              <a:ext cx="660702" cy="1084741"/>
            </a:xfrm>
            <a:prstGeom prst="rect">
              <a:avLst/>
            </a:prstGeom>
          </p:spPr>
        </p:pic>
        <p:pic>
          <p:nvPicPr>
            <p:cNvPr id="21" name="object 361">
              <a:extLst>
                <a:ext uri="{FF2B5EF4-FFF2-40B4-BE49-F238E27FC236}">
                  <a16:creationId xmlns:a16="http://schemas.microsoft.com/office/drawing/2014/main" id="{31CBFCBE-4FE7-067C-0D98-B4BD4B1B95CA}"/>
                </a:ext>
              </a:extLst>
            </p:cNvPr>
            <p:cNvPicPr/>
            <p:nvPr/>
          </p:nvPicPr>
          <p:blipFill>
            <a:blip r:embed="rId8" cstate="print"/>
            <a:stretch>
              <a:fillRect/>
            </a:stretch>
          </p:blipFill>
          <p:spPr>
            <a:xfrm>
              <a:off x="4277273" y="2167213"/>
              <a:ext cx="1007984" cy="1678113"/>
            </a:xfrm>
            <a:prstGeom prst="rect">
              <a:avLst/>
            </a:prstGeom>
          </p:spPr>
        </p:pic>
      </p:grpSp>
      <p:pic>
        <p:nvPicPr>
          <p:cNvPr id="26" name="Picture 25" descr="A white chalk drawing of a speech bubble&#10;&#10;Description automatically generated">
            <a:extLst>
              <a:ext uri="{FF2B5EF4-FFF2-40B4-BE49-F238E27FC236}">
                <a16:creationId xmlns:a16="http://schemas.microsoft.com/office/drawing/2014/main" id="{BB6BE064-977B-2868-D698-166C7EA4996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24205" y="1190351"/>
            <a:ext cx="3049377" cy="1344153"/>
          </a:xfrm>
          <a:prstGeom prst="rect">
            <a:avLst/>
          </a:prstGeom>
        </p:spPr>
      </p:pic>
      <p:sp>
        <p:nvSpPr>
          <p:cNvPr id="27" name="TextBox 26">
            <a:extLst>
              <a:ext uri="{FF2B5EF4-FFF2-40B4-BE49-F238E27FC236}">
                <a16:creationId xmlns:a16="http://schemas.microsoft.com/office/drawing/2014/main" id="{43E638ED-6C6C-1CB3-9428-5DFA69962D00}"/>
              </a:ext>
            </a:extLst>
          </p:cNvPr>
          <p:cNvSpPr txBox="1"/>
          <p:nvPr/>
        </p:nvSpPr>
        <p:spPr>
          <a:xfrm>
            <a:off x="1327182" y="1545951"/>
            <a:ext cx="2948993" cy="384464"/>
          </a:xfrm>
          <a:prstGeom prst="rect">
            <a:avLst/>
          </a:prstGeom>
        </p:spPr>
        <p:txBody>
          <a:bodyPr wrap="square" lIns="0" tIns="0" rIns="0" bIns="0" rtlCol="0" anchor="t">
            <a:spAutoFit/>
          </a:bodyPr>
          <a:lstStyle/>
          <a:p>
            <a:pPr algn="ctr" defTabSz="609630" eaLnBrk="1" fontAlgn="auto" hangingPunct="1">
              <a:lnSpc>
                <a:spcPts val="3173"/>
              </a:lnSpc>
              <a:spcBef>
                <a:spcPts val="0"/>
              </a:spcBef>
              <a:spcAft>
                <a:spcPts val="0"/>
              </a:spcAft>
            </a:pPr>
            <a:r>
              <a:rPr lang="en-US" sz="2266">
                <a:solidFill>
                  <a:prstClr val="white"/>
                </a:solidFill>
                <a:latin typeface="Calibri"/>
              </a:rPr>
              <a:t>¿</a:t>
            </a:r>
            <a:r>
              <a:rPr lang="en-US" sz="2266" err="1">
                <a:solidFill>
                  <a:prstClr val="white"/>
                </a:solidFill>
                <a:latin typeface="Calibri"/>
              </a:rPr>
              <a:t>Esto</a:t>
            </a:r>
            <a:r>
              <a:rPr lang="en-US" sz="2266">
                <a:solidFill>
                  <a:prstClr val="white"/>
                </a:solidFill>
                <a:latin typeface="Calibri"/>
              </a:rPr>
              <a:t> es un </a:t>
            </a:r>
            <a:r>
              <a:rPr lang="en-US" sz="2266" err="1">
                <a:solidFill>
                  <a:prstClr val="white"/>
                </a:solidFill>
                <a:latin typeface="Calibri"/>
              </a:rPr>
              <a:t>perro</a:t>
            </a:r>
            <a:r>
              <a:rPr lang="en-US" sz="2266">
                <a:solidFill>
                  <a:prstClr val="white"/>
                </a:solidFill>
                <a:latin typeface="Calibri"/>
              </a:rPr>
              <a:t>?</a:t>
            </a:r>
          </a:p>
        </p:txBody>
      </p:sp>
      <p:sp>
        <p:nvSpPr>
          <p:cNvPr id="23" name="TextBox 26">
            <a:extLst>
              <a:ext uri="{FF2B5EF4-FFF2-40B4-BE49-F238E27FC236}">
                <a16:creationId xmlns:a16="http://schemas.microsoft.com/office/drawing/2014/main" id="{942B294E-D5FE-6DB6-8888-340D3671FA95}"/>
              </a:ext>
            </a:extLst>
          </p:cNvPr>
          <p:cNvSpPr txBox="1"/>
          <p:nvPr/>
        </p:nvSpPr>
        <p:spPr>
          <a:xfrm>
            <a:off x="5599077" y="736600"/>
            <a:ext cx="2948993" cy="384464"/>
          </a:xfrm>
          <a:prstGeom prst="rect">
            <a:avLst/>
          </a:prstGeom>
        </p:spPr>
        <p:txBody>
          <a:bodyPr wrap="square" lIns="0" tIns="0" rIns="0" bIns="0" rtlCol="0" anchor="t">
            <a:spAutoFit/>
          </a:bodyPr>
          <a:lstStyle/>
          <a:p>
            <a:pPr algn="ctr" defTabSz="609630" eaLnBrk="1" fontAlgn="auto" hangingPunct="1">
              <a:lnSpc>
                <a:spcPts val="3173"/>
              </a:lnSpc>
              <a:spcBef>
                <a:spcPts val="0"/>
              </a:spcBef>
              <a:spcAft>
                <a:spcPts val="0"/>
              </a:spcAft>
            </a:pPr>
            <a:r>
              <a:rPr lang="en-US" sz="2266" dirty="0">
                <a:solidFill>
                  <a:prstClr val="white"/>
                </a:solidFill>
                <a:latin typeface="+mj-lt"/>
              </a:rPr>
              <a:t>A</a:t>
            </a:r>
          </a:p>
        </p:txBody>
      </p:sp>
      <p:sp>
        <p:nvSpPr>
          <p:cNvPr id="24" name="TextBox 26">
            <a:extLst>
              <a:ext uri="{FF2B5EF4-FFF2-40B4-BE49-F238E27FC236}">
                <a16:creationId xmlns:a16="http://schemas.microsoft.com/office/drawing/2014/main" id="{A07FD954-CD29-2406-8580-565059301B3E}"/>
              </a:ext>
            </a:extLst>
          </p:cNvPr>
          <p:cNvSpPr txBox="1"/>
          <p:nvPr/>
        </p:nvSpPr>
        <p:spPr>
          <a:xfrm>
            <a:off x="5599077" y="2534963"/>
            <a:ext cx="2948993" cy="384464"/>
          </a:xfrm>
          <a:prstGeom prst="rect">
            <a:avLst/>
          </a:prstGeom>
        </p:spPr>
        <p:txBody>
          <a:bodyPr wrap="square" lIns="0" tIns="0" rIns="0" bIns="0" rtlCol="0" anchor="t">
            <a:spAutoFit/>
          </a:bodyPr>
          <a:lstStyle/>
          <a:p>
            <a:pPr algn="ctr" defTabSz="609630" eaLnBrk="1" fontAlgn="auto" hangingPunct="1">
              <a:lnSpc>
                <a:spcPts val="3173"/>
              </a:lnSpc>
              <a:spcBef>
                <a:spcPts val="0"/>
              </a:spcBef>
              <a:spcAft>
                <a:spcPts val="0"/>
              </a:spcAft>
            </a:pPr>
            <a:r>
              <a:rPr lang="es-MX" sz="2266">
                <a:solidFill>
                  <a:prstClr val="white"/>
                </a:solidFill>
                <a:latin typeface="+mj-lt"/>
              </a:rPr>
              <a:t>B</a:t>
            </a:r>
            <a:endParaRPr lang="en-US" sz="2266">
              <a:solidFill>
                <a:prstClr val="white"/>
              </a:solidFill>
              <a:latin typeface="+mj-lt"/>
            </a:endParaRPr>
          </a:p>
        </p:txBody>
      </p:sp>
      <p:sp>
        <p:nvSpPr>
          <p:cNvPr id="25" name="TextBox 26">
            <a:extLst>
              <a:ext uri="{FF2B5EF4-FFF2-40B4-BE49-F238E27FC236}">
                <a16:creationId xmlns:a16="http://schemas.microsoft.com/office/drawing/2014/main" id="{407793E9-4FED-87BC-012E-FF2412F7D49F}"/>
              </a:ext>
            </a:extLst>
          </p:cNvPr>
          <p:cNvSpPr txBox="1"/>
          <p:nvPr/>
        </p:nvSpPr>
        <p:spPr>
          <a:xfrm>
            <a:off x="5599077" y="4131639"/>
            <a:ext cx="2948993" cy="384464"/>
          </a:xfrm>
          <a:prstGeom prst="rect">
            <a:avLst/>
          </a:prstGeom>
        </p:spPr>
        <p:txBody>
          <a:bodyPr wrap="square" lIns="0" tIns="0" rIns="0" bIns="0" rtlCol="0" anchor="t">
            <a:spAutoFit/>
          </a:bodyPr>
          <a:lstStyle/>
          <a:p>
            <a:pPr algn="ctr" defTabSz="609630" eaLnBrk="1" fontAlgn="auto" hangingPunct="1">
              <a:lnSpc>
                <a:spcPts val="3173"/>
              </a:lnSpc>
              <a:spcBef>
                <a:spcPts val="0"/>
              </a:spcBef>
              <a:spcAft>
                <a:spcPts val="0"/>
              </a:spcAft>
            </a:pPr>
            <a:r>
              <a:rPr lang="es-MX" sz="2266">
                <a:solidFill>
                  <a:prstClr val="white"/>
                </a:solidFill>
                <a:latin typeface="+mj-lt"/>
              </a:rPr>
              <a:t>C</a:t>
            </a:r>
            <a:endParaRPr lang="en-US" sz="2266">
              <a:solidFill>
                <a:prstClr val="white"/>
              </a:solidFill>
              <a:latin typeface="+mj-lt"/>
            </a:endParaRPr>
          </a:p>
        </p:txBody>
      </p:sp>
      <p:sp>
        <p:nvSpPr>
          <p:cNvPr id="28" name="TextBox 26">
            <a:extLst>
              <a:ext uri="{FF2B5EF4-FFF2-40B4-BE49-F238E27FC236}">
                <a16:creationId xmlns:a16="http://schemas.microsoft.com/office/drawing/2014/main" id="{0FF602EE-251A-8443-A8F6-2F2525B89593}"/>
              </a:ext>
            </a:extLst>
          </p:cNvPr>
          <p:cNvSpPr txBox="1"/>
          <p:nvPr/>
        </p:nvSpPr>
        <p:spPr>
          <a:xfrm>
            <a:off x="5599077" y="5930002"/>
            <a:ext cx="2948993" cy="384464"/>
          </a:xfrm>
          <a:prstGeom prst="rect">
            <a:avLst/>
          </a:prstGeom>
        </p:spPr>
        <p:txBody>
          <a:bodyPr wrap="square" lIns="0" tIns="0" rIns="0" bIns="0" rtlCol="0" anchor="t">
            <a:spAutoFit/>
          </a:bodyPr>
          <a:lstStyle/>
          <a:p>
            <a:pPr algn="ctr" defTabSz="609630" eaLnBrk="1" fontAlgn="auto" hangingPunct="1">
              <a:lnSpc>
                <a:spcPts val="3173"/>
              </a:lnSpc>
              <a:spcBef>
                <a:spcPts val="0"/>
              </a:spcBef>
              <a:spcAft>
                <a:spcPts val="0"/>
              </a:spcAft>
            </a:pPr>
            <a:r>
              <a:rPr lang="es-MX" sz="2266">
                <a:solidFill>
                  <a:prstClr val="white"/>
                </a:solidFill>
                <a:latin typeface="+mj-lt"/>
              </a:rPr>
              <a:t>D</a:t>
            </a:r>
            <a:endParaRPr lang="en-US" sz="2266">
              <a:solidFill>
                <a:prstClr val="white"/>
              </a:solidFill>
              <a:latin typeface="+mj-lt"/>
            </a:endParaRPr>
          </a:p>
        </p:txBody>
      </p:sp>
    </p:spTree>
    <p:extLst>
      <p:ext uri="{BB962C8B-B14F-4D97-AF65-F5344CB8AC3E}">
        <p14:creationId xmlns:p14="http://schemas.microsoft.com/office/powerpoint/2010/main" val="644616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10" descr="A white chalk drawing of a speech bubble&#10;&#10;Description automatically generated">
            <a:extLst>
              <a:ext uri="{FF2B5EF4-FFF2-40B4-BE49-F238E27FC236}">
                <a16:creationId xmlns:a16="http://schemas.microsoft.com/office/drawing/2014/main" id="{0EDF5A49-DE9A-03CE-8F02-A30C8FC69C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205" y="1190351"/>
            <a:ext cx="3049377" cy="1344153"/>
          </a:xfrm>
          <a:prstGeom prst="rect">
            <a:avLst/>
          </a:prstGeom>
        </p:spPr>
      </p:pic>
      <p:sp>
        <p:nvSpPr>
          <p:cNvPr id="3" name="Freeform 7">
            <a:extLst>
              <a:ext uri="{FF2B5EF4-FFF2-40B4-BE49-F238E27FC236}">
                <a16:creationId xmlns:a16="http://schemas.microsoft.com/office/drawing/2014/main" id="{6B8B50A7-7249-02A1-7CE8-5F5D6EB073B1}"/>
              </a:ext>
            </a:extLst>
          </p:cNvPr>
          <p:cNvSpPr/>
          <p:nvPr/>
        </p:nvSpPr>
        <p:spPr>
          <a:xfrm>
            <a:off x="7770826" y="197383"/>
            <a:ext cx="2117164" cy="1539755"/>
          </a:xfrm>
          <a:custGeom>
            <a:avLst/>
            <a:gdLst/>
            <a:ahLst/>
            <a:cxnLst/>
            <a:rect l="l" t="t" r="r" b="b"/>
            <a:pathLst>
              <a:path w="2685976" h="1953437">
                <a:moveTo>
                  <a:pt x="0" y="0"/>
                </a:moveTo>
                <a:lnTo>
                  <a:pt x="2685976" y="0"/>
                </a:lnTo>
                <a:lnTo>
                  <a:pt x="2685976" y="1953437"/>
                </a:lnTo>
                <a:lnTo>
                  <a:pt x="0" y="1953437"/>
                </a:lnTo>
                <a:lnTo>
                  <a:pt x="0" y="0"/>
                </a:lnTo>
                <a:close/>
              </a:path>
            </a:pathLst>
          </a:custGeom>
          <a:blipFill>
            <a:blip r:embed="rId4"/>
            <a:stretch>
              <a:fillRect/>
            </a:stretch>
          </a:blipFill>
        </p:spPr>
      </p:sp>
      <p:sp>
        <p:nvSpPr>
          <p:cNvPr id="4" name="Freeform 13">
            <a:extLst>
              <a:ext uri="{FF2B5EF4-FFF2-40B4-BE49-F238E27FC236}">
                <a16:creationId xmlns:a16="http://schemas.microsoft.com/office/drawing/2014/main" id="{418CB178-2E3F-BDCE-9E78-C3261F4B1460}"/>
              </a:ext>
            </a:extLst>
          </p:cNvPr>
          <p:cNvSpPr/>
          <p:nvPr/>
        </p:nvSpPr>
        <p:spPr>
          <a:xfrm>
            <a:off x="7752292" y="2046237"/>
            <a:ext cx="2095965" cy="1179563"/>
          </a:xfrm>
          <a:custGeom>
            <a:avLst/>
            <a:gdLst/>
            <a:ahLst/>
            <a:cxnLst/>
            <a:rect l="l" t="t" r="r" b="b"/>
            <a:pathLst>
              <a:path w="3143948" h="1769344">
                <a:moveTo>
                  <a:pt x="0" y="0"/>
                </a:moveTo>
                <a:lnTo>
                  <a:pt x="3143948" y="0"/>
                </a:lnTo>
                <a:lnTo>
                  <a:pt x="3143948" y="1769344"/>
                </a:lnTo>
                <a:lnTo>
                  <a:pt x="0" y="1769344"/>
                </a:lnTo>
                <a:lnTo>
                  <a:pt x="0" y="0"/>
                </a:lnTo>
                <a:close/>
              </a:path>
            </a:pathLst>
          </a:custGeom>
          <a:blipFill>
            <a:blip r:embed="rId5"/>
            <a:stretch>
              <a:fillRect/>
            </a:stretch>
          </a:blipFill>
        </p:spPr>
      </p:sp>
      <p:sp>
        <p:nvSpPr>
          <p:cNvPr id="5" name="Freeform 19">
            <a:extLst>
              <a:ext uri="{FF2B5EF4-FFF2-40B4-BE49-F238E27FC236}">
                <a16:creationId xmlns:a16="http://schemas.microsoft.com/office/drawing/2014/main" id="{CF81CCE1-7FCF-429A-3B2B-20676156C418}"/>
              </a:ext>
            </a:extLst>
          </p:cNvPr>
          <p:cNvSpPr/>
          <p:nvPr/>
        </p:nvSpPr>
        <p:spPr>
          <a:xfrm>
            <a:off x="7727216" y="3644210"/>
            <a:ext cx="2146116" cy="1207190"/>
          </a:xfrm>
          <a:custGeom>
            <a:avLst/>
            <a:gdLst/>
            <a:ahLst/>
            <a:cxnLst/>
            <a:rect l="l" t="t" r="r" b="b"/>
            <a:pathLst>
              <a:path w="3219174" h="1810785">
                <a:moveTo>
                  <a:pt x="0" y="0"/>
                </a:moveTo>
                <a:lnTo>
                  <a:pt x="3219174" y="0"/>
                </a:lnTo>
                <a:lnTo>
                  <a:pt x="3219174" y="1810785"/>
                </a:lnTo>
                <a:lnTo>
                  <a:pt x="0" y="1810785"/>
                </a:lnTo>
                <a:lnTo>
                  <a:pt x="0" y="0"/>
                </a:lnTo>
                <a:close/>
              </a:path>
            </a:pathLst>
          </a:custGeom>
          <a:blipFill>
            <a:blip r:embed="rId6"/>
            <a:stretch>
              <a:fillRect/>
            </a:stretch>
          </a:blipFill>
        </p:spPr>
      </p:sp>
      <p:sp>
        <p:nvSpPr>
          <p:cNvPr id="6" name="Freeform 25">
            <a:extLst>
              <a:ext uri="{FF2B5EF4-FFF2-40B4-BE49-F238E27FC236}">
                <a16:creationId xmlns:a16="http://schemas.microsoft.com/office/drawing/2014/main" id="{F51FEECD-9126-C45F-505A-7C745F1AFA15}"/>
              </a:ext>
            </a:extLst>
          </p:cNvPr>
          <p:cNvSpPr/>
          <p:nvPr/>
        </p:nvSpPr>
        <p:spPr>
          <a:xfrm>
            <a:off x="7694548" y="5234241"/>
            <a:ext cx="2211452" cy="1263687"/>
          </a:xfrm>
          <a:custGeom>
            <a:avLst/>
            <a:gdLst/>
            <a:ahLst/>
            <a:cxnLst/>
            <a:rect l="l" t="t" r="r" b="b"/>
            <a:pathLst>
              <a:path w="3317178" h="1895530">
                <a:moveTo>
                  <a:pt x="0" y="0"/>
                </a:moveTo>
                <a:lnTo>
                  <a:pt x="3317178" y="0"/>
                </a:lnTo>
                <a:lnTo>
                  <a:pt x="3317178" y="1895530"/>
                </a:lnTo>
                <a:lnTo>
                  <a:pt x="0" y="1895530"/>
                </a:lnTo>
                <a:lnTo>
                  <a:pt x="0" y="0"/>
                </a:lnTo>
                <a:close/>
              </a:path>
            </a:pathLst>
          </a:custGeom>
          <a:blipFill>
            <a:blip r:embed="rId7"/>
            <a:stretch>
              <a:fillRect/>
            </a:stretch>
          </a:blipFill>
        </p:spPr>
      </p:sp>
      <p:sp>
        <p:nvSpPr>
          <p:cNvPr id="21" name="TextBox 26">
            <a:extLst>
              <a:ext uri="{FF2B5EF4-FFF2-40B4-BE49-F238E27FC236}">
                <a16:creationId xmlns:a16="http://schemas.microsoft.com/office/drawing/2014/main" id="{C083C4C2-1494-F4B6-0FF2-8D3B2E5B9536}"/>
              </a:ext>
            </a:extLst>
          </p:cNvPr>
          <p:cNvSpPr txBox="1"/>
          <p:nvPr/>
        </p:nvSpPr>
        <p:spPr>
          <a:xfrm>
            <a:off x="1327182" y="1545951"/>
            <a:ext cx="2948993" cy="384464"/>
          </a:xfrm>
          <a:prstGeom prst="rect">
            <a:avLst/>
          </a:prstGeom>
        </p:spPr>
        <p:txBody>
          <a:bodyPr wrap="square" lIns="0" tIns="0" rIns="0" bIns="0" rtlCol="0" anchor="t">
            <a:spAutoFit/>
          </a:bodyPr>
          <a:lstStyle/>
          <a:p>
            <a:pPr algn="ctr" defTabSz="609630" eaLnBrk="1" fontAlgn="auto" hangingPunct="1">
              <a:lnSpc>
                <a:spcPts val="3173"/>
              </a:lnSpc>
              <a:spcBef>
                <a:spcPts val="0"/>
              </a:spcBef>
              <a:spcAft>
                <a:spcPts val="0"/>
              </a:spcAft>
            </a:pPr>
            <a:r>
              <a:rPr lang="en-US" sz="2266">
                <a:solidFill>
                  <a:prstClr val="white"/>
                </a:solidFill>
                <a:latin typeface="Calibri"/>
              </a:rPr>
              <a:t>¡</a:t>
            </a:r>
            <a:r>
              <a:rPr lang="en-US" sz="2266" err="1">
                <a:solidFill>
                  <a:prstClr val="white"/>
                </a:solidFill>
                <a:latin typeface="Calibri"/>
              </a:rPr>
              <a:t>Esto</a:t>
            </a:r>
            <a:r>
              <a:rPr lang="en-US" sz="2266">
                <a:solidFill>
                  <a:prstClr val="white"/>
                </a:solidFill>
                <a:latin typeface="Calibri"/>
              </a:rPr>
              <a:t> es un </a:t>
            </a:r>
            <a:r>
              <a:rPr lang="en-US" sz="2266" err="1">
                <a:solidFill>
                  <a:prstClr val="white"/>
                </a:solidFill>
                <a:latin typeface="Calibri"/>
              </a:rPr>
              <a:t>perro</a:t>
            </a:r>
            <a:r>
              <a:rPr lang="en-US" sz="2266">
                <a:solidFill>
                  <a:prstClr val="white"/>
                </a:solidFill>
                <a:latin typeface="Calibri"/>
              </a:rPr>
              <a:t>!</a:t>
            </a:r>
          </a:p>
        </p:txBody>
      </p:sp>
      <p:grpSp>
        <p:nvGrpSpPr>
          <p:cNvPr id="2" name="object 352">
            <a:extLst>
              <a:ext uri="{FF2B5EF4-FFF2-40B4-BE49-F238E27FC236}">
                <a16:creationId xmlns:a16="http://schemas.microsoft.com/office/drawing/2014/main" id="{21003135-2889-2E21-B116-F998F1CB3042}"/>
              </a:ext>
            </a:extLst>
          </p:cNvPr>
          <p:cNvGrpSpPr/>
          <p:nvPr/>
        </p:nvGrpSpPr>
        <p:grpSpPr>
          <a:xfrm flipH="1">
            <a:off x="455480" y="2197986"/>
            <a:ext cx="1985495" cy="4685414"/>
            <a:chOff x="3863476" y="2167213"/>
            <a:chExt cx="1422400" cy="3356610"/>
          </a:xfrm>
        </p:grpSpPr>
        <p:sp>
          <p:nvSpPr>
            <p:cNvPr id="8" name="object 353">
              <a:extLst>
                <a:ext uri="{FF2B5EF4-FFF2-40B4-BE49-F238E27FC236}">
                  <a16:creationId xmlns:a16="http://schemas.microsoft.com/office/drawing/2014/main" id="{B94D5638-9016-58A2-96A7-DED6B1A31D01}"/>
                </a:ext>
              </a:extLst>
            </p:cNvPr>
            <p:cNvSpPr/>
            <p:nvPr/>
          </p:nvSpPr>
          <p:spPr>
            <a:xfrm>
              <a:off x="4068353" y="5206448"/>
              <a:ext cx="253365" cy="265430"/>
            </a:xfrm>
            <a:custGeom>
              <a:avLst/>
              <a:gdLst/>
              <a:ahLst/>
              <a:cxnLst/>
              <a:rect l="l" t="t" r="r" b="b"/>
              <a:pathLst>
                <a:path w="253364" h="265429">
                  <a:moveTo>
                    <a:pt x="253133" y="0"/>
                  </a:moveTo>
                  <a:lnTo>
                    <a:pt x="151084" y="0"/>
                  </a:lnTo>
                  <a:lnTo>
                    <a:pt x="135665" y="77596"/>
                  </a:lnTo>
                  <a:lnTo>
                    <a:pt x="119692" y="123624"/>
                  </a:lnTo>
                  <a:lnTo>
                    <a:pt x="93416" y="156231"/>
                  </a:lnTo>
                  <a:lnTo>
                    <a:pt x="47087" y="193564"/>
                  </a:lnTo>
                  <a:lnTo>
                    <a:pt x="0" y="235919"/>
                  </a:lnTo>
                  <a:lnTo>
                    <a:pt x="138739" y="265143"/>
                  </a:lnTo>
                  <a:lnTo>
                    <a:pt x="213134" y="215585"/>
                  </a:lnTo>
                  <a:lnTo>
                    <a:pt x="206705" y="192203"/>
                  </a:lnTo>
                  <a:lnTo>
                    <a:pt x="211252" y="152338"/>
                  </a:lnTo>
                  <a:lnTo>
                    <a:pt x="227512" y="87361"/>
                  </a:lnTo>
                  <a:lnTo>
                    <a:pt x="244976" y="26754"/>
                  </a:lnTo>
                  <a:lnTo>
                    <a:pt x="253133" y="0"/>
                  </a:lnTo>
                  <a:close/>
                </a:path>
              </a:pathLst>
            </a:custGeom>
            <a:solidFill>
              <a:srgbClr val="F4D1AC"/>
            </a:solidFill>
          </p:spPr>
          <p:txBody>
            <a:bodyPr wrap="square" lIns="0" tIns="0" rIns="0" bIns="0" rtlCol="0"/>
            <a:lstStyle/>
            <a:p>
              <a:pPr defTabSz="609630" eaLnBrk="1" fontAlgn="auto" hangingPunct="1">
                <a:spcBef>
                  <a:spcPts val="0"/>
                </a:spcBef>
                <a:spcAft>
                  <a:spcPts val="0"/>
                </a:spcAft>
              </a:pPr>
              <a:endParaRPr sz="1200">
                <a:solidFill>
                  <a:prstClr val="black"/>
                </a:solidFill>
                <a:latin typeface="Calibri"/>
              </a:endParaRPr>
            </a:p>
          </p:txBody>
        </p:sp>
        <p:sp>
          <p:nvSpPr>
            <p:cNvPr id="9" name="object 354">
              <a:extLst>
                <a:ext uri="{FF2B5EF4-FFF2-40B4-BE49-F238E27FC236}">
                  <a16:creationId xmlns:a16="http://schemas.microsoft.com/office/drawing/2014/main" id="{ECDEB185-D5AF-DA31-30DA-041B03A789B2}"/>
                </a:ext>
              </a:extLst>
            </p:cNvPr>
            <p:cNvSpPr/>
            <p:nvPr/>
          </p:nvSpPr>
          <p:spPr>
            <a:xfrm>
              <a:off x="3868793" y="5387055"/>
              <a:ext cx="430530" cy="118110"/>
            </a:xfrm>
            <a:custGeom>
              <a:avLst/>
              <a:gdLst/>
              <a:ahLst/>
              <a:cxnLst/>
              <a:rect l="l" t="t" r="r" b="b"/>
              <a:pathLst>
                <a:path w="430529" h="118110">
                  <a:moveTo>
                    <a:pt x="228171" y="0"/>
                  </a:moveTo>
                  <a:lnTo>
                    <a:pt x="187408" y="24227"/>
                  </a:lnTo>
                  <a:lnTo>
                    <a:pt x="131390" y="47869"/>
                  </a:lnTo>
                  <a:lnTo>
                    <a:pt x="90279" y="58197"/>
                  </a:lnTo>
                  <a:lnTo>
                    <a:pt x="51252" y="66909"/>
                  </a:lnTo>
                  <a:lnTo>
                    <a:pt x="22935" y="73760"/>
                  </a:lnTo>
                  <a:lnTo>
                    <a:pt x="5720" y="81914"/>
                  </a:lnTo>
                  <a:lnTo>
                    <a:pt x="0" y="94531"/>
                  </a:lnTo>
                  <a:lnTo>
                    <a:pt x="40698" y="110690"/>
                  </a:lnTo>
                  <a:lnTo>
                    <a:pt x="129960" y="116971"/>
                  </a:lnTo>
                  <a:lnTo>
                    <a:pt x="219169" y="117623"/>
                  </a:lnTo>
                  <a:lnTo>
                    <a:pt x="259709" y="116896"/>
                  </a:lnTo>
                  <a:lnTo>
                    <a:pt x="430374" y="111368"/>
                  </a:lnTo>
                  <a:lnTo>
                    <a:pt x="418468" y="27308"/>
                  </a:lnTo>
                  <a:lnTo>
                    <a:pt x="387499" y="36533"/>
                  </a:lnTo>
                  <a:lnTo>
                    <a:pt x="367199" y="41270"/>
                  </a:lnTo>
                  <a:lnTo>
                    <a:pt x="348590" y="43016"/>
                  </a:lnTo>
                  <a:lnTo>
                    <a:pt x="322691" y="43265"/>
                  </a:lnTo>
                  <a:lnTo>
                    <a:pt x="291592" y="42003"/>
                  </a:lnTo>
                  <a:lnTo>
                    <a:pt x="266645" y="38726"/>
                  </a:lnTo>
                  <a:lnTo>
                    <a:pt x="247161" y="34201"/>
                  </a:lnTo>
                  <a:lnTo>
                    <a:pt x="232453" y="29192"/>
                  </a:lnTo>
                  <a:lnTo>
                    <a:pt x="239316" y="17342"/>
                  </a:lnTo>
                  <a:lnTo>
                    <a:pt x="237007" y="8117"/>
                  </a:lnTo>
                  <a:lnTo>
                    <a:pt x="231350" y="2131"/>
                  </a:lnTo>
                  <a:lnTo>
                    <a:pt x="228171" y="0"/>
                  </a:lnTo>
                  <a:close/>
                </a:path>
              </a:pathLst>
            </a:custGeom>
            <a:solidFill>
              <a:srgbClr val="EEB841"/>
            </a:solidFill>
          </p:spPr>
          <p:txBody>
            <a:bodyPr wrap="square" lIns="0" tIns="0" rIns="0" bIns="0" rtlCol="0"/>
            <a:lstStyle/>
            <a:p>
              <a:pPr defTabSz="609630" eaLnBrk="1" fontAlgn="auto" hangingPunct="1">
                <a:spcBef>
                  <a:spcPts val="0"/>
                </a:spcBef>
                <a:spcAft>
                  <a:spcPts val="0"/>
                </a:spcAft>
              </a:pPr>
              <a:endParaRPr sz="1200">
                <a:solidFill>
                  <a:prstClr val="black"/>
                </a:solidFill>
                <a:latin typeface="Calibri"/>
              </a:endParaRPr>
            </a:p>
          </p:txBody>
        </p:sp>
        <p:sp>
          <p:nvSpPr>
            <p:cNvPr id="10" name="object 355">
              <a:extLst>
                <a:ext uri="{FF2B5EF4-FFF2-40B4-BE49-F238E27FC236}">
                  <a16:creationId xmlns:a16="http://schemas.microsoft.com/office/drawing/2014/main" id="{A0AA7CCA-0726-55A5-DEFF-3CA2809890DC}"/>
                </a:ext>
              </a:extLst>
            </p:cNvPr>
            <p:cNvSpPr/>
            <p:nvPr/>
          </p:nvSpPr>
          <p:spPr>
            <a:xfrm>
              <a:off x="3863467" y="5417953"/>
              <a:ext cx="436880" cy="105410"/>
            </a:xfrm>
            <a:custGeom>
              <a:avLst/>
              <a:gdLst/>
              <a:ahLst/>
              <a:cxnLst/>
              <a:rect l="l" t="t" r="r" b="b"/>
              <a:pathLst>
                <a:path w="436879" h="105410">
                  <a:moveTo>
                    <a:pt x="280568" y="10325"/>
                  </a:moveTo>
                  <a:lnTo>
                    <a:pt x="268630" y="8064"/>
                  </a:lnTo>
                  <a:lnTo>
                    <a:pt x="258279" y="5499"/>
                  </a:lnTo>
                  <a:lnTo>
                    <a:pt x="249389" y="2781"/>
                  </a:lnTo>
                  <a:lnTo>
                    <a:pt x="241858" y="0"/>
                  </a:lnTo>
                  <a:lnTo>
                    <a:pt x="225018" y="7251"/>
                  </a:lnTo>
                  <a:lnTo>
                    <a:pt x="211404" y="12649"/>
                  </a:lnTo>
                  <a:lnTo>
                    <a:pt x="189001" y="21120"/>
                  </a:lnTo>
                  <a:lnTo>
                    <a:pt x="178943" y="29578"/>
                  </a:lnTo>
                  <a:lnTo>
                    <a:pt x="179387" y="39166"/>
                  </a:lnTo>
                  <a:lnTo>
                    <a:pt x="190360" y="44335"/>
                  </a:lnTo>
                  <a:lnTo>
                    <a:pt x="211912" y="39522"/>
                  </a:lnTo>
                  <a:lnTo>
                    <a:pt x="280568" y="10325"/>
                  </a:lnTo>
                  <a:close/>
                </a:path>
                <a:path w="436879" h="105410">
                  <a:moveTo>
                    <a:pt x="436397" y="78536"/>
                  </a:moveTo>
                  <a:lnTo>
                    <a:pt x="149034" y="78536"/>
                  </a:lnTo>
                  <a:lnTo>
                    <a:pt x="90538" y="76974"/>
                  </a:lnTo>
                  <a:lnTo>
                    <a:pt x="44284" y="73533"/>
                  </a:lnTo>
                  <a:lnTo>
                    <a:pt x="13779" y="70065"/>
                  </a:lnTo>
                  <a:lnTo>
                    <a:pt x="2540" y="68453"/>
                  </a:lnTo>
                  <a:lnTo>
                    <a:pt x="0" y="95250"/>
                  </a:lnTo>
                  <a:lnTo>
                    <a:pt x="12026" y="96989"/>
                  </a:lnTo>
                  <a:lnTo>
                    <a:pt x="42646" y="100431"/>
                  </a:lnTo>
                  <a:lnTo>
                    <a:pt x="89204" y="103797"/>
                  </a:lnTo>
                  <a:lnTo>
                    <a:pt x="149034" y="105308"/>
                  </a:lnTo>
                  <a:lnTo>
                    <a:pt x="436397" y="105308"/>
                  </a:lnTo>
                  <a:lnTo>
                    <a:pt x="436397" y="78536"/>
                  </a:lnTo>
                  <a:close/>
                </a:path>
              </a:pathLst>
            </a:custGeom>
            <a:solidFill>
              <a:srgbClr val="A0A0A0"/>
            </a:solidFill>
          </p:spPr>
          <p:txBody>
            <a:bodyPr wrap="square" lIns="0" tIns="0" rIns="0" bIns="0" rtlCol="0"/>
            <a:lstStyle/>
            <a:p>
              <a:pPr defTabSz="609630" eaLnBrk="1" fontAlgn="auto" hangingPunct="1">
                <a:spcBef>
                  <a:spcPts val="0"/>
                </a:spcBef>
                <a:spcAft>
                  <a:spcPts val="0"/>
                </a:spcAft>
              </a:pPr>
              <a:endParaRPr sz="1200">
                <a:solidFill>
                  <a:prstClr val="black"/>
                </a:solidFill>
                <a:latin typeface="Calibri"/>
              </a:endParaRPr>
            </a:p>
          </p:txBody>
        </p:sp>
        <p:pic>
          <p:nvPicPr>
            <p:cNvPr id="12" name="object 356">
              <a:extLst>
                <a:ext uri="{FF2B5EF4-FFF2-40B4-BE49-F238E27FC236}">
                  <a16:creationId xmlns:a16="http://schemas.microsoft.com/office/drawing/2014/main" id="{E68C3E6D-61BA-D17F-48D4-28E9595DDE07}"/>
                </a:ext>
              </a:extLst>
            </p:cNvPr>
            <p:cNvPicPr/>
            <p:nvPr/>
          </p:nvPicPr>
          <p:blipFill>
            <a:blip r:embed="rId8" cstate="print"/>
            <a:stretch>
              <a:fillRect/>
            </a:stretch>
          </p:blipFill>
          <p:spPr>
            <a:xfrm>
              <a:off x="4748485" y="5222807"/>
              <a:ext cx="212361" cy="300450"/>
            </a:xfrm>
            <a:prstGeom prst="rect">
              <a:avLst/>
            </a:prstGeom>
          </p:spPr>
        </p:pic>
        <p:sp>
          <p:nvSpPr>
            <p:cNvPr id="17" name="object 357">
              <a:extLst>
                <a:ext uri="{FF2B5EF4-FFF2-40B4-BE49-F238E27FC236}">
                  <a16:creationId xmlns:a16="http://schemas.microsoft.com/office/drawing/2014/main" id="{6EC673FB-AAEC-C7C5-567A-8659D3DDF889}"/>
                </a:ext>
              </a:extLst>
            </p:cNvPr>
            <p:cNvSpPr/>
            <p:nvPr/>
          </p:nvSpPr>
          <p:spPr>
            <a:xfrm>
              <a:off x="4162597" y="3566747"/>
              <a:ext cx="945515" cy="1798320"/>
            </a:xfrm>
            <a:custGeom>
              <a:avLst/>
              <a:gdLst/>
              <a:ahLst/>
              <a:cxnLst/>
              <a:rect l="l" t="t" r="r" b="b"/>
              <a:pathLst>
                <a:path w="945514" h="1798320">
                  <a:moveTo>
                    <a:pt x="330345" y="534"/>
                  </a:moveTo>
                  <a:lnTo>
                    <a:pt x="165230" y="895909"/>
                  </a:lnTo>
                  <a:lnTo>
                    <a:pt x="0" y="1751580"/>
                  </a:lnTo>
                  <a:lnTo>
                    <a:pt x="184434" y="1797819"/>
                  </a:lnTo>
                  <a:lnTo>
                    <a:pt x="382585" y="967248"/>
                  </a:lnTo>
                  <a:lnTo>
                    <a:pt x="600473" y="372093"/>
                  </a:lnTo>
                  <a:lnTo>
                    <a:pt x="945348" y="372093"/>
                  </a:lnTo>
                  <a:lnTo>
                    <a:pt x="945489" y="318471"/>
                  </a:lnTo>
                  <a:lnTo>
                    <a:pt x="928799" y="198659"/>
                  </a:lnTo>
                  <a:lnTo>
                    <a:pt x="896298" y="96968"/>
                  </a:lnTo>
                  <a:lnTo>
                    <a:pt x="864608" y="26410"/>
                  </a:lnTo>
                  <a:lnTo>
                    <a:pt x="852001" y="3057"/>
                  </a:lnTo>
                  <a:lnTo>
                    <a:pt x="603259" y="3057"/>
                  </a:lnTo>
                  <a:lnTo>
                    <a:pt x="330345" y="534"/>
                  </a:lnTo>
                  <a:close/>
                </a:path>
                <a:path w="945514" h="1798320">
                  <a:moveTo>
                    <a:pt x="945347" y="372606"/>
                  </a:moveTo>
                  <a:lnTo>
                    <a:pt x="631059" y="372606"/>
                  </a:lnTo>
                  <a:lnTo>
                    <a:pt x="611175" y="1742889"/>
                  </a:lnTo>
                  <a:lnTo>
                    <a:pt x="770301" y="1765181"/>
                  </a:lnTo>
                  <a:lnTo>
                    <a:pt x="874014" y="1022198"/>
                  </a:lnTo>
                  <a:lnTo>
                    <a:pt x="926834" y="623838"/>
                  </a:lnTo>
                  <a:lnTo>
                    <a:pt x="945184" y="434472"/>
                  </a:lnTo>
                  <a:lnTo>
                    <a:pt x="945347" y="372606"/>
                  </a:lnTo>
                  <a:close/>
                </a:path>
                <a:path w="945514" h="1798320">
                  <a:moveTo>
                    <a:pt x="945348" y="372093"/>
                  </a:moveTo>
                  <a:lnTo>
                    <a:pt x="600473" y="372093"/>
                  </a:lnTo>
                  <a:lnTo>
                    <a:pt x="606463" y="374135"/>
                  </a:lnTo>
                  <a:lnTo>
                    <a:pt x="620776" y="374428"/>
                  </a:lnTo>
                  <a:lnTo>
                    <a:pt x="631059" y="372606"/>
                  </a:lnTo>
                  <a:lnTo>
                    <a:pt x="945347" y="372606"/>
                  </a:lnTo>
                  <a:lnTo>
                    <a:pt x="945348" y="372093"/>
                  </a:lnTo>
                  <a:close/>
                </a:path>
                <a:path w="945514" h="1798320">
                  <a:moveTo>
                    <a:pt x="850351" y="0"/>
                  </a:moveTo>
                  <a:lnTo>
                    <a:pt x="629111" y="3057"/>
                  </a:lnTo>
                  <a:lnTo>
                    <a:pt x="852001" y="3057"/>
                  </a:lnTo>
                  <a:lnTo>
                    <a:pt x="850351" y="0"/>
                  </a:lnTo>
                  <a:close/>
                </a:path>
              </a:pathLst>
            </a:custGeom>
            <a:solidFill>
              <a:srgbClr val="9DDCF8"/>
            </a:solidFill>
          </p:spPr>
          <p:txBody>
            <a:bodyPr wrap="square" lIns="0" tIns="0" rIns="0" bIns="0" rtlCol="0"/>
            <a:lstStyle/>
            <a:p>
              <a:pPr defTabSz="609630" eaLnBrk="1" fontAlgn="auto" hangingPunct="1">
                <a:spcBef>
                  <a:spcPts val="0"/>
                </a:spcBef>
                <a:spcAft>
                  <a:spcPts val="0"/>
                </a:spcAft>
              </a:pPr>
              <a:endParaRPr sz="1200">
                <a:solidFill>
                  <a:prstClr val="black"/>
                </a:solidFill>
                <a:latin typeface="Calibri"/>
              </a:endParaRPr>
            </a:p>
          </p:txBody>
        </p:sp>
        <p:sp>
          <p:nvSpPr>
            <p:cNvPr id="22" name="object 358">
              <a:extLst>
                <a:ext uri="{FF2B5EF4-FFF2-40B4-BE49-F238E27FC236}">
                  <a16:creationId xmlns:a16="http://schemas.microsoft.com/office/drawing/2014/main" id="{A7ACA818-2152-7D31-2050-892FDBC3206D}"/>
                </a:ext>
              </a:extLst>
            </p:cNvPr>
            <p:cNvSpPr/>
            <p:nvPr/>
          </p:nvSpPr>
          <p:spPr>
            <a:xfrm>
              <a:off x="4773764" y="3939355"/>
              <a:ext cx="66675" cy="1370330"/>
            </a:xfrm>
            <a:custGeom>
              <a:avLst/>
              <a:gdLst/>
              <a:ahLst/>
              <a:cxnLst/>
              <a:rect l="l" t="t" r="r" b="b"/>
              <a:pathLst>
                <a:path w="66675" h="1370329">
                  <a:moveTo>
                    <a:pt x="66306" y="809244"/>
                  </a:moveTo>
                  <a:lnTo>
                    <a:pt x="64884" y="705459"/>
                  </a:lnTo>
                  <a:lnTo>
                    <a:pt x="56032" y="525183"/>
                  </a:lnTo>
                  <a:lnTo>
                    <a:pt x="40767" y="290461"/>
                  </a:lnTo>
                  <a:lnTo>
                    <a:pt x="26314" y="86880"/>
                  </a:lnTo>
                  <a:lnTo>
                    <a:pt x="19888" y="0"/>
                  </a:lnTo>
                  <a:lnTo>
                    <a:pt x="0" y="1370291"/>
                  </a:lnTo>
                  <a:lnTo>
                    <a:pt x="39941" y="1079334"/>
                  </a:lnTo>
                  <a:lnTo>
                    <a:pt x="60020" y="913091"/>
                  </a:lnTo>
                  <a:lnTo>
                    <a:pt x="66306" y="809244"/>
                  </a:lnTo>
                  <a:close/>
                </a:path>
              </a:pathLst>
            </a:custGeom>
            <a:solidFill>
              <a:srgbClr val="9DDCF8">
                <a:alpha val="30999"/>
              </a:srgbClr>
            </a:solidFill>
          </p:spPr>
          <p:txBody>
            <a:bodyPr wrap="square" lIns="0" tIns="0" rIns="0" bIns="0" rtlCol="0"/>
            <a:lstStyle/>
            <a:p>
              <a:pPr defTabSz="609630" eaLnBrk="1" fontAlgn="auto" hangingPunct="1">
                <a:spcBef>
                  <a:spcPts val="0"/>
                </a:spcBef>
                <a:spcAft>
                  <a:spcPts val="0"/>
                </a:spcAft>
              </a:pPr>
              <a:endParaRPr sz="1200">
                <a:solidFill>
                  <a:prstClr val="black"/>
                </a:solidFill>
                <a:latin typeface="Calibri"/>
              </a:endParaRPr>
            </a:p>
          </p:txBody>
        </p:sp>
        <p:sp>
          <p:nvSpPr>
            <p:cNvPr id="23" name="object 359">
              <a:extLst>
                <a:ext uri="{FF2B5EF4-FFF2-40B4-BE49-F238E27FC236}">
                  <a16:creationId xmlns:a16="http://schemas.microsoft.com/office/drawing/2014/main" id="{49DA76D7-040E-A120-47D1-77B31FF4081A}"/>
                </a:ext>
              </a:extLst>
            </p:cNvPr>
            <p:cNvSpPr/>
            <p:nvPr/>
          </p:nvSpPr>
          <p:spPr>
            <a:xfrm>
              <a:off x="4311269" y="3934131"/>
              <a:ext cx="451484" cy="1430655"/>
            </a:xfrm>
            <a:custGeom>
              <a:avLst/>
              <a:gdLst/>
              <a:ahLst/>
              <a:cxnLst/>
              <a:rect l="l" t="t" r="r" b="b"/>
              <a:pathLst>
                <a:path w="451485" h="1430654">
                  <a:moveTo>
                    <a:pt x="451305" y="0"/>
                  </a:moveTo>
                  <a:lnTo>
                    <a:pt x="281436" y="407160"/>
                  </a:lnTo>
                  <a:lnTo>
                    <a:pt x="260135" y="451197"/>
                  </a:lnTo>
                  <a:lnTo>
                    <a:pt x="240005" y="495754"/>
                  </a:lnTo>
                  <a:lnTo>
                    <a:pt x="221054" y="540806"/>
                  </a:lnTo>
                  <a:lnTo>
                    <a:pt x="203290" y="586331"/>
                  </a:lnTo>
                  <a:lnTo>
                    <a:pt x="186724" y="632305"/>
                  </a:lnTo>
                  <a:lnTo>
                    <a:pt x="171365" y="678705"/>
                  </a:lnTo>
                  <a:lnTo>
                    <a:pt x="157220" y="725507"/>
                  </a:lnTo>
                  <a:lnTo>
                    <a:pt x="144299" y="772688"/>
                  </a:lnTo>
                  <a:lnTo>
                    <a:pt x="0" y="1419621"/>
                  </a:lnTo>
                  <a:lnTo>
                    <a:pt x="35758" y="1430438"/>
                  </a:lnTo>
                  <a:lnTo>
                    <a:pt x="233919" y="599866"/>
                  </a:lnTo>
                  <a:lnTo>
                    <a:pt x="451305" y="0"/>
                  </a:lnTo>
                  <a:close/>
                </a:path>
              </a:pathLst>
            </a:custGeom>
            <a:solidFill>
              <a:srgbClr val="9DDCF8">
                <a:alpha val="44999"/>
              </a:srgbClr>
            </a:solidFill>
          </p:spPr>
          <p:txBody>
            <a:bodyPr wrap="square" lIns="0" tIns="0" rIns="0" bIns="0" rtlCol="0"/>
            <a:lstStyle/>
            <a:p>
              <a:pPr defTabSz="609630" eaLnBrk="1" fontAlgn="auto" hangingPunct="1">
                <a:spcBef>
                  <a:spcPts val="0"/>
                </a:spcBef>
                <a:spcAft>
                  <a:spcPts val="0"/>
                </a:spcAft>
              </a:pPr>
              <a:endParaRPr sz="1200">
                <a:solidFill>
                  <a:prstClr val="black"/>
                </a:solidFill>
                <a:latin typeface="Calibri"/>
              </a:endParaRPr>
            </a:p>
          </p:txBody>
        </p:sp>
        <p:pic>
          <p:nvPicPr>
            <p:cNvPr id="24" name="object 360">
              <a:extLst>
                <a:ext uri="{FF2B5EF4-FFF2-40B4-BE49-F238E27FC236}">
                  <a16:creationId xmlns:a16="http://schemas.microsoft.com/office/drawing/2014/main" id="{E852D19E-1126-038A-C7C0-60123BA846B3}"/>
                </a:ext>
              </a:extLst>
            </p:cNvPr>
            <p:cNvPicPr/>
            <p:nvPr/>
          </p:nvPicPr>
          <p:blipFill>
            <a:blip r:embed="rId9" cstate="print"/>
            <a:stretch>
              <a:fillRect/>
            </a:stretch>
          </p:blipFill>
          <p:spPr>
            <a:xfrm>
              <a:off x="4420417" y="2653405"/>
              <a:ext cx="660702" cy="1084741"/>
            </a:xfrm>
            <a:prstGeom prst="rect">
              <a:avLst/>
            </a:prstGeom>
          </p:spPr>
        </p:pic>
        <p:pic>
          <p:nvPicPr>
            <p:cNvPr id="25" name="object 361">
              <a:extLst>
                <a:ext uri="{FF2B5EF4-FFF2-40B4-BE49-F238E27FC236}">
                  <a16:creationId xmlns:a16="http://schemas.microsoft.com/office/drawing/2014/main" id="{EC5A13AA-C073-1983-1EC5-E1BBA349C156}"/>
                </a:ext>
              </a:extLst>
            </p:cNvPr>
            <p:cNvPicPr/>
            <p:nvPr/>
          </p:nvPicPr>
          <p:blipFill>
            <a:blip r:embed="rId10" cstate="print"/>
            <a:stretch>
              <a:fillRect/>
            </a:stretch>
          </p:blipFill>
          <p:spPr>
            <a:xfrm>
              <a:off x="4277273" y="2167213"/>
              <a:ext cx="1007984" cy="1678113"/>
            </a:xfrm>
            <a:prstGeom prst="rect">
              <a:avLst/>
            </a:prstGeom>
          </p:spPr>
        </p:pic>
      </p:grpSp>
      <p:sp>
        <p:nvSpPr>
          <p:cNvPr id="7" name="TextBox 6">
            <a:extLst>
              <a:ext uri="{FF2B5EF4-FFF2-40B4-BE49-F238E27FC236}">
                <a16:creationId xmlns:a16="http://schemas.microsoft.com/office/drawing/2014/main" id="{85507AA5-2C1F-9666-4F3E-AF0B0142058D}"/>
              </a:ext>
            </a:extLst>
          </p:cNvPr>
          <p:cNvSpPr txBox="1"/>
          <p:nvPr/>
        </p:nvSpPr>
        <p:spPr>
          <a:xfrm>
            <a:off x="4978400" y="3429000"/>
            <a:ext cx="1219200" cy="707886"/>
          </a:xfrm>
          <a:prstGeom prst="rect">
            <a:avLst/>
          </a:prstGeom>
          <a:noFill/>
        </p:spPr>
        <p:txBody>
          <a:bodyPr wrap="square" rtlCol="0">
            <a:spAutoFit/>
          </a:bodyPr>
          <a:lstStyle/>
          <a:p>
            <a:pPr defTabSz="609630" eaLnBrk="1" fontAlgn="auto" hangingPunct="1">
              <a:spcBef>
                <a:spcPts val="0"/>
              </a:spcBef>
              <a:spcAft>
                <a:spcPts val="0"/>
              </a:spcAft>
            </a:pPr>
            <a:r>
              <a:rPr lang="es-MX" sz="4000">
                <a:solidFill>
                  <a:prstClr val="black"/>
                </a:solidFill>
                <a:latin typeface="Calibri"/>
              </a:rPr>
              <a:t>x</a:t>
            </a:r>
            <a:endParaRPr lang="en-US" sz="4000">
              <a:solidFill>
                <a:prstClr val="black"/>
              </a:solidFill>
              <a:latin typeface="Calibri"/>
            </a:endParaRPr>
          </a:p>
        </p:txBody>
      </p:sp>
      <p:sp>
        <p:nvSpPr>
          <p:cNvPr id="26" name="Multiplication Sign 25">
            <a:extLst>
              <a:ext uri="{FF2B5EF4-FFF2-40B4-BE49-F238E27FC236}">
                <a16:creationId xmlns:a16="http://schemas.microsoft.com/office/drawing/2014/main" id="{EC3EFD66-8960-4342-0BF5-52285DB8EDA4}"/>
              </a:ext>
            </a:extLst>
          </p:cNvPr>
          <p:cNvSpPr/>
          <p:nvPr/>
        </p:nvSpPr>
        <p:spPr>
          <a:xfrm>
            <a:off x="8270608" y="2051848"/>
            <a:ext cx="1117600" cy="1117600"/>
          </a:xfrm>
          <a:prstGeom prst="mathMultiply">
            <a:avLst>
              <a:gd name="adj1" fmla="val 1734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eaLnBrk="1" fontAlgn="auto" hangingPunct="1">
              <a:spcBef>
                <a:spcPts val="0"/>
              </a:spcBef>
              <a:spcAft>
                <a:spcPts val="0"/>
              </a:spcAft>
            </a:pPr>
            <a:endParaRPr lang="en-US" sz="1200">
              <a:solidFill>
                <a:prstClr val="white"/>
              </a:solidFill>
              <a:latin typeface="Calibri"/>
            </a:endParaRPr>
          </a:p>
        </p:txBody>
      </p:sp>
      <p:sp>
        <p:nvSpPr>
          <p:cNvPr id="27" name="Multiplication Sign 26">
            <a:extLst>
              <a:ext uri="{FF2B5EF4-FFF2-40B4-BE49-F238E27FC236}">
                <a16:creationId xmlns:a16="http://schemas.microsoft.com/office/drawing/2014/main" id="{109A973B-C2F9-7F9F-602C-AA41494039B7}"/>
              </a:ext>
            </a:extLst>
          </p:cNvPr>
          <p:cNvSpPr/>
          <p:nvPr/>
        </p:nvSpPr>
        <p:spPr>
          <a:xfrm>
            <a:off x="8270608" y="5363919"/>
            <a:ext cx="1117600" cy="1117600"/>
          </a:xfrm>
          <a:prstGeom prst="mathMultiply">
            <a:avLst>
              <a:gd name="adj1" fmla="val 1734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eaLnBrk="1" fontAlgn="auto" hangingPunct="1">
              <a:spcBef>
                <a:spcPts val="0"/>
              </a:spcBef>
              <a:spcAft>
                <a:spcPts val="0"/>
              </a:spcAft>
            </a:pPr>
            <a:endParaRPr lang="en-US" sz="1200">
              <a:solidFill>
                <a:prstClr val="white"/>
              </a:solidFill>
              <a:latin typeface="Calibri"/>
            </a:endParaRPr>
          </a:p>
        </p:txBody>
      </p:sp>
      <p:sp>
        <p:nvSpPr>
          <p:cNvPr id="18" name="TextBox 26">
            <a:extLst>
              <a:ext uri="{FF2B5EF4-FFF2-40B4-BE49-F238E27FC236}">
                <a16:creationId xmlns:a16="http://schemas.microsoft.com/office/drawing/2014/main" id="{B2AE2626-D9B4-ECA1-4425-54F50F0D935C}"/>
              </a:ext>
            </a:extLst>
          </p:cNvPr>
          <p:cNvSpPr txBox="1"/>
          <p:nvPr/>
        </p:nvSpPr>
        <p:spPr>
          <a:xfrm>
            <a:off x="5599077" y="736600"/>
            <a:ext cx="2948993" cy="384464"/>
          </a:xfrm>
          <a:prstGeom prst="rect">
            <a:avLst/>
          </a:prstGeom>
        </p:spPr>
        <p:txBody>
          <a:bodyPr wrap="square" lIns="0" tIns="0" rIns="0" bIns="0" rtlCol="0" anchor="t">
            <a:spAutoFit/>
          </a:bodyPr>
          <a:lstStyle/>
          <a:p>
            <a:pPr algn="ctr" defTabSz="609630" eaLnBrk="1" fontAlgn="auto" hangingPunct="1">
              <a:lnSpc>
                <a:spcPts val="3173"/>
              </a:lnSpc>
              <a:spcBef>
                <a:spcPts val="0"/>
              </a:spcBef>
              <a:spcAft>
                <a:spcPts val="0"/>
              </a:spcAft>
            </a:pPr>
            <a:r>
              <a:rPr lang="en-US" sz="2266" dirty="0">
                <a:solidFill>
                  <a:prstClr val="white"/>
                </a:solidFill>
                <a:latin typeface="+mj-lt"/>
              </a:rPr>
              <a:t>A</a:t>
            </a:r>
          </a:p>
        </p:txBody>
      </p:sp>
      <p:sp>
        <p:nvSpPr>
          <p:cNvPr id="19" name="TextBox 26">
            <a:extLst>
              <a:ext uri="{FF2B5EF4-FFF2-40B4-BE49-F238E27FC236}">
                <a16:creationId xmlns:a16="http://schemas.microsoft.com/office/drawing/2014/main" id="{0B074E0C-42F9-DC97-13A6-8060969DC82A}"/>
              </a:ext>
            </a:extLst>
          </p:cNvPr>
          <p:cNvSpPr txBox="1"/>
          <p:nvPr/>
        </p:nvSpPr>
        <p:spPr>
          <a:xfrm>
            <a:off x="5599077" y="2534963"/>
            <a:ext cx="2948993" cy="384464"/>
          </a:xfrm>
          <a:prstGeom prst="rect">
            <a:avLst/>
          </a:prstGeom>
        </p:spPr>
        <p:txBody>
          <a:bodyPr wrap="square" lIns="0" tIns="0" rIns="0" bIns="0" rtlCol="0" anchor="t">
            <a:spAutoFit/>
          </a:bodyPr>
          <a:lstStyle/>
          <a:p>
            <a:pPr algn="ctr" defTabSz="609630" eaLnBrk="1" fontAlgn="auto" hangingPunct="1">
              <a:lnSpc>
                <a:spcPts val="3173"/>
              </a:lnSpc>
              <a:spcBef>
                <a:spcPts val="0"/>
              </a:spcBef>
              <a:spcAft>
                <a:spcPts val="0"/>
              </a:spcAft>
            </a:pPr>
            <a:r>
              <a:rPr lang="es-MX" sz="2266">
                <a:solidFill>
                  <a:prstClr val="white"/>
                </a:solidFill>
                <a:latin typeface="+mj-lt"/>
              </a:rPr>
              <a:t>B</a:t>
            </a:r>
            <a:endParaRPr lang="en-US" sz="2266">
              <a:solidFill>
                <a:prstClr val="white"/>
              </a:solidFill>
              <a:latin typeface="+mj-lt"/>
            </a:endParaRPr>
          </a:p>
        </p:txBody>
      </p:sp>
      <p:sp>
        <p:nvSpPr>
          <p:cNvPr id="20" name="TextBox 26">
            <a:extLst>
              <a:ext uri="{FF2B5EF4-FFF2-40B4-BE49-F238E27FC236}">
                <a16:creationId xmlns:a16="http://schemas.microsoft.com/office/drawing/2014/main" id="{F0AB99B3-50D7-4A90-01F5-D57AD556DFCF}"/>
              </a:ext>
            </a:extLst>
          </p:cNvPr>
          <p:cNvSpPr txBox="1"/>
          <p:nvPr/>
        </p:nvSpPr>
        <p:spPr>
          <a:xfrm>
            <a:off x="5599077" y="4131639"/>
            <a:ext cx="2948993" cy="384464"/>
          </a:xfrm>
          <a:prstGeom prst="rect">
            <a:avLst/>
          </a:prstGeom>
        </p:spPr>
        <p:txBody>
          <a:bodyPr wrap="square" lIns="0" tIns="0" rIns="0" bIns="0" rtlCol="0" anchor="t">
            <a:spAutoFit/>
          </a:bodyPr>
          <a:lstStyle/>
          <a:p>
            <a:pPr algn="ctr" defTabSz="609630" eaLnBrk="1" fontAlgn="auto" hangingPunct="1">
              <a:lnSpc>
                <a:spcPts val="3173"/>
              </a:lnSpc>
              <a:spcBef>
                <a:spcPts val="0"/>
              </a:spcBef>
              <a:spcAft>
                <a:spcPts val="0"/>
              </a:spcAft>
            </a:pPr>
            <a:r>
              <a:rPr lang="es-MX" sz="2266">
                <a:solidFill>
                  <a:prstClr val="white"/>
                </a:solidFill>
                <a:latin typeface="+mj-lt"/>
              </a:rPr>
              <a:t>C</a:t>
            </a:r>
            <a:endParaRPr lang="en-US" sz="2266">
              <a:solidFill>
                <a:prstClr val="white"/>
              </a:solidFill>
              <a:latin typeface="+mj-lt"/>
            </a:endParaRPr>
          </a:p>
        </p:txBody>
      </p:sp>
      <p:sp>
        <p:nvSpPr>
          <p:cNvPr id="28" name="TextBox 26">
            <a:extLst>
              <a:ext uri="{FF2B5EF4-FFF2-40B4-BE49-F238E27FC236}">
                <a16:creationId xmlns:a16="http://schemas.microsoft.com/office/drawing/2014/main" id="{40730A54-6A37-F66E-BD97-DED2234BDC75}"/>
              </a:ext>
            </a:extLst>
          </p:cNvPr>
          <p:cNvSpPr txBox="1"/>
          <p:nvPr/>
        </p:nvSpPr>
        <p:spPr>
          <a:xfrm>
            <a:off x="5599077" y="5930002"/>
            <a:ext cx="2948993" cy="384464"/>
          </a:xfrm>
          <a:prstGeom prst="rect">
            <a:avLst/>
          </a:prstGeom>
        </p:spPr>
        <p:txBody>
          <a:bodyPr wrap="square" lIns="0" tIns="0" rIns="0" bIns="0" rtlCol="0" anchor="t">
            <a:spAutoFit/>
          </a:bodyPr>
          <a:lstStyle/>
          <a:p>
            <a:pPr algn="ctr" defTabSz="609630" eaLnBrk="1" fontAlgn="auto" hangingPunct="1">
              <a:lnSpc>
                <a:spcPts val="3173"/>
              </a:lnSpc>
              <a:spcBef>
                <a:spcPts val="0"/>
              </a:spcBef>
              <a:spcAft>
                <a:spcPts val="0"/>
              </a:spcAft>
            </a:pPr>
            <a:r>
              <a:rPr lang="es-MX" sz="2266">
                <a:solidFill>
                  <a:prstClr val="white"/>
                </a:solidFill>
                <a:latin typeface="+mj-lt"/>
              </a:rPr>
              <a:t>D</a:t>
            </a:r>
            <a:endParaRPr lang="en-US" sz="2266">
              <a:solidFill>
                <a:prstClr val="white"/>
              </a:solidFill>
              <a:latin typeface="+mj-lt"/>
            </a:endParaRPr>
          </a:p>
        </p:txBody>
      </p:sp>
    </p:spTree>
    <p:extLst>
      <p:ext uri="{BB962C8B-B14F-4D97-AF65-F5344CB8AC3E}">
        <p14:creationId xmlns:p14="http://schemas.microsoft.com/office/powerpoint/2010/main" val="26788041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sp>
        <p:nvSpPr>
          <p:cNvPr id="3" name="TextBox 3"/>
          <p:cNvSpPr txBox="1"/>
          <p:nvPr/>
        </p:nvSpPr>
        <p:spPr>
          <a:xfrm>
            <a:off x="458381" y="218364"/>
            <a:ext cx="10007600" cy="724429"/>
          </a:xfrm>
          <a:prstGeom prst="rect">
            <a:avLst/>
          </a:prstGeom>
        </p:spPr>
        <p:txBody>
          <a:bodyPr wrap="square" lIns="0" tIns="0" rIns="0" bIns="0" rtlCol="0" anchor="t">
            <a:spAutoFit/>
          </a:bodyPr>
          <a:lstStyle/>
          <a:p>
            <a:pPr marL="0" marR="0" lvl="0" indent="0" algn="l" defTabSz="609630" rtl="0" eaLnBrk="1" fontAlgn="auto" latinLnBrk="0" hangingPunct="1">
              <a:lnSpc>
                <a:spcPts val="6534"/>
              </a:lnSpc>
              <a:spcBef>
                <a:spcPts val="0"/>
              </a:spcBef>
              <a:spcAft>
                <a:spcPts val="0"/>
              </a:spcAft>
              <a:buClrTx/>
              <a:buSzTx/>
              <a:buFontTx/>
              <a:buNone/>
              <a:tabLst/>
              <a:defRPr/>
            </a:pPr>
            <a:r>
              <a:rPr kumimoji="0" lang="en-US" sz="2933" b="1" i="0" u="none" strike="noStrike" kern="1200" cap="none" spc="0" normalizeH="0" baseline="0" noProof="0" dirty="0" err="1">
                <a:ln>
                  <a:noFill/>
                </a:ln>
                <a:solidFill>
                  <a:srgbClr val="0097A9"/>
                </a:solidFill>
                <a:effectLst/>
                <a:uLnTx/>
                <a:uFillTx/>
                <a:latin typeface="Calibri Light" panose="020F0302020204030204" pitchFamily="34" charset="0"/>
                <a:ea typeface="+mn-ea"/>
                <a:cs typeface="Calibri Light" panose="020F0302020204030204" pitchFamily="34" charset="0"/>
              </a:rPr>
              <a:t>Aprendizaje</a:t>
            </a:r>
            <a:r>
              <a:rPr kumimoji="0" lang="en-US" sz="2933" b="1" i="0" u="none" strike="noStrike" kern="1200" cap="none" spc="0" normalizeH="0" baseline="0" noProof="0" dirty="0">
                <a:ln>
                  <a:noFill/>
                </a:ln>
                <a:solidFill>
                  <a:srgbClr val="0097A9"/>
                </a:solidFill>
                <a:effectLst/>
                <a:uLnTx/>
                <a:uFillTx/>
                <a:latin typeface="Calibri Light" panose="020F0302020204030204" pitchFamily="34" charset="0"/>
                <a:ea typeface="+mn-ea"/>
                <a:cs typeface="Calibri Light" panose="020F0302020204030204" pitchFamily="34" charset="0"/>
              </a:rPr>
              <a:t> </a:t>
            </a:r>
            <a:r>
              <a:rPr kumimoji="0" lang="en-US" sz="2933" b="1" i="0" u="none" strike="noStrike" kern="1200" cap="none" spc="0" normalizeH="0" baseline="0" noProof="0" dirty="0" err="1">
                <a:ln>
                  <a:noFill/>
                </a:ln>
                <a:solidFill>
                  <a:srgbClr val="0097A9"/>
                </a:solidFill>
                <a:effectLst/>
                <a:uLnTx/>
                <a:uFillTx/>
                <a:latin typeface="Calibri Light" panose="020F0302020204030204" pitchFamily="34" charset="0"/>
                <a:ea typeface="+mn-ea"/>
                <a:cs typeface="Calibri Light" panose="020F0302020204030204" pitchFamily="34" charset="0"/>
              </a:rPr>
              <a:t>supervisado</a:t>
            </a:r>
            <a:r>
              <a:rPr kumimoji="0" lang="en-US" sz="2933" b="1" i="0" u="none" strike="noStrike" kern="1200" cap="none" spc="0" normalizeH="0" baseline="0" noProof="0" dirty="0">
                <a:ln>
                  <a:noFill/>
                </a:ln>
                <a:solidFill>
                  <a:srgbClr val="0097A9"/>
                </a:solidFill>
                <a:effectLst/>
                <a:uLnTx/>
                <a:uFillTx/>
                <a:latin typeface="Calibri Light" panose="020F0302020204030204" pitchFamily="34" charset="0"/>
                <a:ea typeface="+mn-ea"/>
                <a:cs typeface="Calibri Light" panose="020F0302020204030204" pitchFamily="34" charset="0"/>
              </a:rPr>
              <a:t> ¿</a:t>
            </a:r>
            <a:r>
              <a:rPr kumimoji="0" lang="en-US" sz="2933" b="1" i="0" u="none" strike="noStrike" kern="1200" cap="none" spc="0" normalizeH="0" baseline="0" noProof="0" dirty="0" err="1">
                <a:ln>
                  <a:noFill/>
                </a:ln>
                <a:solidFill>
                  <a:srgbClr val="0097A9"/>
                </a:solidFill>
                <a:effectLst/>
                <a:uLnTx/>
                <a:uFillTx/>
                <a:latin typeface="Calibri Light" panose="020F0302020204030204" pitchFamily="34" charset="0"/>
                <a:ea typeface="+mn-ea"/>
                <a:cs typeface="Calibri Light" panose="020F0302020204030204" pitchFamily="34" charset="0"/>
              </a:rPr>
              <a:t>qué</a:t>
            </a:r>
            <a:r>
              <a:rPr kumimoji="0" lang="en-US" sz="2933" b="1" i="0" u="none" strike="noStrike" kern="1200" cap="none" spc="0" normalizeH="0" baseline="0" noProof="0" dirty="0">
                <a:ln>
                  <a:noFill/>
                </a:ln>
                <a:solidFill>
                  <a:srgbClr val="0097A9"/>
                </a:solidFill>
                <a:effectLst/>
                <a:uLnTx/>
                <a:uFillTx/>
                <a:latin typeface="Calibri Light" panose="020F0302020204030204" pitchFamily="34" charset="0"/>
                <a:ea typeface="+mn-ea"/>
                <a:cs typeface="Calibri Light" panose="020F0302020204030204" pitchFamily="34" charset="0"/>
              </a:rPr>
              <a:t> es?</a:t>
            </a:r>
          </a:p>
        </p:txBody>
      </p:sp>
      <p:sp>
        <p:nvSpPr>
          <p:cNvPr id="4" name="TextBox 4"/>
          <p:cNvSpPr txBox="1"/>
          <p:nvPr/>
        </p:nvSpPr>
        <p:spPr>
          <a:xfrm>
            <a:off x="758521" y="1176376"/>
            <a:ext cx="4646053" cy="1583767"/>
          </a:xfrm>
          <a:prstGeom prst="rect">
            <a:avLst/>
          </a:prstGeom>
        </p:spPr>
        <p:txBody>
          <a:bodyPr wrap="square" lIns="0" tIns="0" rIns="0" bIns="0" rtlCol="0" anchor="t">
            <a:spAutoFit/>
          </a:bodyPr>
          <a:lstStyle/>
          <a:p>
            <a:pPr marL="0" marR="0" lvl="0" indent="0" algn="l" defTabSz="609630" rtl="0" eaLnBrk="1" fontAlgn="auto" latinLnBrk="0" hangingPunct="1">
              <a:lnSpc>
                <a:spcPts val="2518"/>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a:ea typeface="+mn-ea"/>
                <a:cs typeface="+mn-cs"/>
              </a:rPr>
              <a:t>Es un </a:t>
            </a:r>
            <a:r>
              <a:rPr kumimoji="0" lang="en-US" sz="1600" b="0" i="0" u="none" strike="noStrike" kern="1200" cap="none" spc="0" normalizeH="0" baseline="0" noProof="0" dirty="0" err="1">
                <a:ln>
                  <a:noFill/>
                </a:ln>
                <a:solidFill>
                  <a:srgbClr val="FFFFFF"/>
                </a:solidFill>
                <a:effectLst/>
                <a:uLnTx/>
                <a:uFillTx/>
                <a:latin typeface="Calibri"/>
                <a:ea typeface="+mn-ea"/>
                <a:cs typeface="+mn-cs"/>
              </a:rPr>
              <a:t>tipo</a:t>
            </a:r>
            <a:r>
              <a:rPr kumimoji="0" lang="en-US" sz="1600" b="0" i="0" u="none" strike="noStrike" kern="1200" cap="none" spc="0" normalizeH="0" baseline="0" noProof="0" dirty="0">
                <a:ln>
                  <a:noFill/>
                </a:ln>
                <a:solidFill>
                  <a:srgbClr val="FFFFFF"/>
                </a:solidFill>
                <a:effectLst/>
                <a:uLnTx/>
                <a:uFillTx/>
                <a:latin typeface="Calibri"/>
                <a:ea typeface="+mn-ea"/>
                <a:cs typeface="+mn-cs"/>
              </a:rPr>
              <a:t> de </a:t>
            </a:r>
            <a:r>
              <a:rPr kumimoji="0" lang="en-US" sz="1600" b="0" i="1" u="none" strike="noStrike" kern="1200" cap="none" spc="0" normalizeH="0" baseline="0" noProof="0" dirty="0">
                <a:ln>
                  <a:noFill/>
                </a:ln>
                <a:solidFill>
                  <a:srgbClr val="FFFFFF"/>
                </a:solidFill>
                <a:effectLst/>
                <a:uLnTx/>
                <a:uFillTx/>
                <a:latin typeface="Calibri"/>
                <a:ea typeface="+mn-ea"/>
                <a:cs typeface="+mn-cs"/>
              </a:rPr>
              <a:t>machine</a:t>
            </a:r>
            <a:r>
              <a:rPr kumimoji="0" lang="en-US" sz="1600" b="0" i="0" u="none" strike="noStrike" kern="1200" cap="none" spc="0" normalizeH="0" baseline="0" noProof="0" dirty="0">
                <a:ln>
                  <a:noFill/>
                </a:ln>
                <a:solidFill>
                  <a:srgbClr val="FFFFFF"/>
                </a:solidFill>
                <a:effectLst/>
                <a:uLnTx/>
                <a:uFillTx/>
                <a:latin typeface="Calibri"/>
                <a:ea typeface="+mn-ea"/>
                <a:cs typeface="+mn-cs"/>
              </a:rPr>
              <a:t> </a:t>
            </a:r>
            <a:r>
              <a:rPr kumimoji="0" lang="en-US" sz="1600" b="0" i="1" u="none" strike="noStrike" kern="1200" cap="none" spc="0" normalizeH="0" baseline="0" noProof="0" dirty="0">
                <a:ln>
                  <a:noFill/>
                </a:ln>
                <a:solidFill>
                  <a:srgbClr val="FFFFFF"/>
                </a:solidFill>
                <a:effectLst/>
                <a:uLnTx/>
                <a:uFillTx/>
                <a:latin typeface="Calibri"/>
                <a:ea typeface="+mn-ea"/>
                <a:cs typeface="+mn-cs"/>
              </a:rPr>
              <a:t>learning</a:t>
            </a:r>
            <a:r>
              <a:rPr kumimoji="0" lang="en-US" sz="1600" b="0" i="0" u="none" strike="noStrike" kern="1200" cap="none" spc="0" normalizeH="0" baseline="0" noProof="0" dirty="0">
                <a:ln>
                  <a:noFill/>
                </a:ln>
                <a:solidFill>
                  <a:srgbClr val="FFFFFF"/>
                </a:solidFill>
                <a:effectLst/>
                <a:uLnTx/>
                <a:uFillTx/>
                <a:latin typeface="Calibri"/>
                <a:ea typeface="+mn-ea"/>
                <a:cs typeface="+mn-cs"/>
              </a:rPr>
              <a:t>, en la </a:t>
            </a:r>
            <a:r>
              <a:rPr kumimoji="0" lang="en-US" sz="1600" b="0" i="0" u="none" strike="noStrike" kern="1200" cap="none" spc="0" normalizeH="0" baseline="0" noProof="0" dirty="0" err="1">
                <a:ln>
                  <a:noFill/>
                </a:ln>
                <a:solidFill>
                  <a:srgbClr val="FFFFFF"/>
                </a:solidFill>
                <a:effectLst/>
                <a:uLnTx/>
                <a:uFillTx/>
                <a:latin typeface="Calibri"/>
                <a:ea typeface="+mn-ea"/>
                <a:cs typeface="+mn-cs"/>
              </a:rPr>
              <a:t>cual</a:t>
            </a:r>
            <a:r>
              <a:rPr kumimoji="0" lang="en-US" sz="1600" b="0" i="0" u="none" strike="noStrike" kern="1200" cap="none" spc="0" normalizeH="0" baseline="0" noProof="0" dirty="0">
                <a:ln>
                  <a:noFill/>
                </a:ln>
                <a:solidFill>
                  <a:srgbClr val="FFFFFF"/>
                </a:solidFill>
                <a:effectLst/>
                <a:uLnTx/>
                <a:uFillTx/>
                <a:latin typeface="Calibri"/>
                <a:ea typeface="+mn-ea"/>
                <a:cs typeface="+mn-cs"/>
              </a:rPr>
              <a:t> </a:t>
            </a:r>
            <a:r>
              <a:rPr kumimoji="0" lang="en-US" sz="1600" b="0" i="0" u="none" strike="noStrike" kern="1200" cap="none" spc="0" normalizeH="0" baseline="0" noProof="0" dirty="0" err="1">
                <a:ln>
                  <a:noFill/>
                </a:ln>
                <a:solidFill>
                  <a:srgbClr val="FFFFFF"/>
                </a:solidFill>
                <a:effectLst/>
                <a:uLnTx/>
                <a:uFillTx/>
                <a:latin typeface="Calibri"/>
                <a:ea typeface="+mn-ea"/>
                <a:cs typeface="+mn-cs"/>
              </a:rPr>
              <a:t>vamos</a:t>
            </a:r>
            <a:r>
              <a:rPr kumimoji="0" lang="en-US" sz="1600" b="0" i="0" u="none" strike="noStrike" kern="1200" cap="none" spc="0" normalizeH="0" baseline="0" noProof="0" dirty="0">
                <a:ln>
                  <a:noFill/>
                </a:ln>
                <a:solidFill>
                  <a:srgbClr val="FFFFFF"/>
                </a:solidFill>
                <a:effectLst/>
                <a:uLnTx/>
                <a:uFillTx/>
                <a:latin typeface="Calibri"/>
                <a:ea typeface="+mn-ea"/>
                <a:cs typeface="+mn-cs"/>
              </a:rPr>
              <a:t> a </a:t>
            </a:r>
            <a:r>
              <a:rPr kumimoji="0" lang="en-US" sz="1600" b="0" i="0" u="none" strike="noStrike" kern="1200" cap="none" spc="0" normalizeH="0" baseline="0" noProof="0" dirty="0" err="1">
                <a:ln>
                  <a:noFill/>
                </a:ln>
                <a:solidFill>
                  <a:srgbClr val="FFFFFF"/>
                </a:solidFill>
                <a:effectLst/>
                <a:uLnTx/>
                <a:uFillTx/>
                <a:latin typeface="Calibri"/>
                <a:ea typeface="+mn-ea"/>
                <a:cs typeface="+mn-cs"/>
              </a:rPr>
              <a:t>entrenar</a:t>
            </a:r>
            <a:r>
              <a:rPr kumimoji="0" lang="en-US" sz="1600" b="0" i="0" u="none" strike="noStrike" kern="1200" cap="none" spc="0" normalizeH="0" baseline="0" noProof="0" dirty="0">
                <a:ln>
                  <a:noFill/>
                </a:ln>
                <a:solidFill>
                  <a:srgbClr val="FFFFFF"/>
                </a:solidFill>
                <a:effectLst/>
                <a:uLnTx/>
                <a:uFillTx/>
                <a:latin typeface="Calibri"/>
                <a:ea typeface="+mn-ea"/>
                <a:cs typeface="+mn-cs"/>
              </a:rPr>
              <a:t> a la IA con </a:t>
            </a:r>
            <a:r>
              <a:rPr kumimoji="0" lang="en-US" sz="1600" b="0" i="0" u="none" strike="noStrike" kern="1200" cap="none" spc="0" normalizeH="0" baseline="0" noProof="0" dirty="0" err="1">
                <a:ln>
                  <a:noFill/>
                </a:ln>
                <a:solidFill>
                  <a:srgbClr val="FFFFFF"/>
                </a:solidFill>
                <a:effectLst/>
                <a:uLnTx/>
                <a:uFillTx/>
                <a:latin typeface="Calibri"/>
                <a:ea typeface="+mn-ea"/>
                <a:cs typeface="+mn-cs"/>
              </a:rPr>
              <a:t>información</a:t>
            </a:r>
            <a:r>
              <a:rPr kumimoji="0" lang="en-US" sz="1600" b="0" i="0" u="none" strike="noStrike" kern="1200" cap="none" spc="0" normalizeH="0" baseline="0" noProof="0" dirty="0">
                <a:ln>
                  <a:noFill/>
                </a:ln>
                <a:solidFill>
                  <a:srgbClr val="FFFFFF"/>
                </a:solidFill>
                <a:effectLst/>
                <a:uLnTx/>
                <a:uFillTx/>
                <a:latin typeface="Calibri"/>
                <a:ea typeface="+mn-ea"/>
                <a:cs typeface="+mn-cs"/>
              </a:rPr>
              <a:t> </a:t>
            </a:r>
            <a:r>
              <a:rPr kumimoji="0" lang="en-US" sz="1600" b="0" i="0" u="none" strike="noStrike" kern="1200" cap="none" spc="0" normalizeH="0" baseline="0" noProof="0" dirty="0" err="1">
                <a:ln>
                  <a:noFill/>
                </a:ln>
                <a:solidFill>
                  <a:srgbClr val="FFFFFF"/>
                </a:solidFill>
                <a:effectLst/>
                <a:uLnTx/>
                <a:uFillTx/>
                <a:latin typeface="Calibri"/>
                <a:ea typeface="+mn-ea"/>
                <a:cs typeface="+mn-cs"/>
              </a:rPr>
              <a:t>ya</a:t>
            </a:r>
            <a:r>
              <a:rPr kumimoji="0" lang="en-US" sz="1600" b="0" i="0" u="none" strike="noStrike" kern="1200" cap="none" spc="0" normalizeH="0" baseline="0" noProof="0" dirty="0">
                <a:ln>
                  <a:noFill/>
                </a:ln>
                <a:solidFill>
                  <a:srgbClr val="FFFFFF"/>
                </a:solidFill>
                <a:effectLst/>
                <a:uLnTx/>
                <a:uFillTx/>
                <a:latin typeface="Calibri"/>
                <a:ea typeface="+mn-ea"/>
                <a:cs typeface="+mn-cs"/>
              </a:rPr>
              <a:t> </a:t>
            </a:r>
            <a:r>
              <a:rPr kumimoji="0" lang="en-US" sz="1600" b="0" i="0" u="none" strike="noStrike" kern="1200" cap="none" spc="0" normalizeH="0" baseline="0" noProof="0" dirty="0" err="1">
                <a:ln>
                  <a:noFill/>
                </a:ln>
                <a:solidFill>
                  <a:srgbClr val="FFFFFF"/>
                </a:solidFill>
                <a:effectLst/>
                <a:uLnTx/>
                <a:uFillTx/>
                <a:latin typeface="Calibri"/>
                <a:ea typeface="+mn-ea"/>
                <a:cs typeface="+mn-cs"/>
              </a:rPr>
              <a:t>clasificada</a:t>
            </a:r>
            <a:r>
              <a:rPr kumimoji="0" lang="en-US" sz="1600" b="0" i="0" u="none" strike="noStrike" kern="1200" cap="none" spc="0" normalizeH="0" baseline="0" noProof="0" dirty="0">
                <a:ln>
                  <a:noFill/>
                </a:ln>
                <a:solidFill>
                  <a:srgbClr val="FFFFFF"/>
                </a:solidFill>
                <a:effectLst/>
                <a:uLnTx/>
                <a:uFillTx/>
                <a:latin typeface="Calibri"/>
                <a:ea typeface="+mn-ea"/>
                <a:cs typeface="+mn-cs"/>
              </a:rPr>
              <a:t>:</a:t>
            </a:r>
          </a:p>
          <a:p>
            <a:pPr marL="0" marR="0" lvl="0" indent="0" algn="l" defTabSz="609630" rtl="0" eaLnBrk="1" fontAlgn="auto" latinLnBrk="0" hangingPunct="1">
              <a:lnSpc>
                <a:spcPts val="2518"/>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97A9"/>
                </a:solidFill>
                <a:effectLst/>
                <a:uLnTx/>
                <a:uFillTx/>
                <a:latin typeface="Calibri"/>
                <a:ea typeface="+mn-ea"/>
                <a:cs typeface="+mn-cs"/>
              </a:rPr>
              <a:t>Se </a:t>
            </a:r>
            <a:r>
              <a:rPr kumimoji="0" lang="en-US" sz="1600" b="1" i="0" u="none" strike="noStrike" kern="1200" cap="none" spc="0" normalizeH="0" baseline="0" noProof="0" dirty="0" err="1">
                <a:ln>
                  <a:noFill/>
                </a:ln>
                <a:solidFill>
                  <a:srgbClr val="0097A9"/>
                </a:solidFill>
                <a:effectLst/>
                <a:uLnTx/>
                <a:uFillTx/>
                <a:latin typeface="Calibri"/>
                <a:ea typeface="+mn-ea"/>
                <a:cs typeface="+mn-cs"/>
              </a:rPr>
              <a:t>intoducen</a:t>
            </a:r>
            <a:r>
              <a:rPr kumimoji="0" lang="en-US" sz="1600" b="1" i="0" u="none" strike="noStrike" kern="1200" cap="none" spc="0" normalizeH="0" baseline="0" noProof="0" dirty="0">
                <a:ln>
                  <a:noFill/>
                </a:ln>
                <a:solidFill>
                  <a:srgbClr val="0097A9"/>
                </a:solidFill>
                <a:effectLst/>
                <a:uLnTx/>
                <a:uFillTx/>
                <a:latin typeface="Calibri"/>
                <a:ea typeface="+mn-ea"/>
                <a:cs typeface="+mn-cs"/>
              </a:rPr>
              <a:t> </a:t>
            </a:r>
            <a:r>
              <a:rPr kumimoji="0" lang="en-US" sz="1600" b="1" i="0" u="none" strike="noStrike" kern="1200" cap="none" spc="0" normalizeH="0" baseline="0" noProof="0" dirty="0" err="1">
                <a:ln>
                  <a:noFill/>
                </a:ln>
                <a:solidFill>
                  <a:srgbClr val="0097A9"/>
                </a:solidFill>
                <a:effectLst/>
                <a:uLnTx/>
                <a:uFillTx/>
                <a:latin typeface="Calibri"/>
                <a:ea typeface="+mn-ea"/>
                <a:cs typeface="+mn-cs"/>
              </a:rPr>
              <a:t>datos</a:t>
            </a:r>
            <a:r>
              <a:rPr kumimoji="0" lang="en-US" sz="1600" b="1" i="0" u="none" strike="noStrike" kern="1200" cap="none" spc="0" normalizeH="0" baseline="0" noProof="0" dirty="0">
                <a:ln>
                  <a:noFill/>
                </a:ln>
                <a:solidFill>
                  <a:srgbClr val="0097A9"/>
                </a:solidFill>
                <a:effectLst/>
                <a:uLnTx/>
                <a:uFillTx/>
                <a:latin typeface="Calibri"/>
                <a:ea typeface="+mn-ea"/>
                <a:cs typeface="+mn-cs"/>
              </a:rPr>
              <a:t> </a:t>
            </a:r>
            <a:r>
              <a:rPr kumimoji="0" lang="en-US" sz="1600" b="1" i="0" u="none" strike="noStrike" kern="1200" cap="none" spc="0" normalizeH="0" baseline="0" noProof="0" dirty="0" err="1">
                <a:ln>
                  <a:noFill/>
                </a:ln>
                <a:solidFill>
                  <a:srgbClr val="0097A9"/>
                </a:solidFill>
                <a:effectLst/>
                <a:uLnTx/>
                <a:uFillTx/>
                <a:latin typeface="Calibri"/>
                <a:ea typeface="+mn-ea"/>
                <a:cs typeface="+mn-cs"/>
              </a:rPr>
              <a:t>etiquetados</a:t>
            </a:r>
            <a:r>
              <a:rPr kumimoji="0" lang="en-US" sz="1600" b="1" i="0" u="none" strike="noStrike" kern="1200" cap="none" spc="0" normalizeH="0" baseline="0" noProof="0" dirty="0">
                <a:ln>
                  <a:noFill/>
                </a:ln>
                <a:solidFill>
                  <a:srgbClr val="0097A9"/>
                </a:solidFill>
                <a:effectLst/>
                <a:uLnTx/>
                <a:uFillTx/>
                <a:latin typeface="Calibri"/>
                <a:ea typeface="+mn-ea"/>
                <a:cs typeface="+mn-cs"/>
              </a:rPr>
              <a:t>, </a:t>
            </a:r>
            <a:r>
              <a:rPr kumimoji="0" lang="en-US" sz="1600" b="1" i="0" u="none" strike="noStrike" kern="1200" cap="none" spc="0" normalizeH="0" baseline="0" noProof="0" dirty="0" err="1">
                <a:ln>
                  <a:noFill/>
                </a:ln>
                <a:solidFill>
                  <a:srgbClr val="0097A9"/>
                </a:solidFill>
                <a:effectLst/>
                <a:uLnTx/>
                <a:uFillTx/>
                <a:latin typeface="Calibri"/>
                <a:ea typeface="+mn-ea"/>
                <a:cs typeface="+mn-cs"/>
              </a:rPr>
              <a:t>compuestos</a:t>
            </a:r>
            <a:r>
              <a:rPr kumimoji="0" lang="en-US" sz="1600" b="1" i="0" u="none" strike="noStrike" kern="1200" cap="none" spc="0" normalizeH="0" baseline="0" noProof="0" dirty="0">
                <a:ln>
                  <a:noFill/>
                </a:ln>
                <a:solidFill>
                  <a:srgbClr val="0097A9"/>
                </a:solidFill>
                <a:effectLst/>
                <a:uLnTx/>
                <a:uFillTx/>
                <a:latin typeface="Calibri"/>
                <a:ea typeface="+mn-ea"/>
                <a:cs typeface="+mn-cs"/>
              </a:rPr>
              <a:t> </a:t>
            </a:r>
            <a:r>
              <a:rPr kumimoji="0" lang="en-US" sz="1600" b="1" i="0" u="none" strike="noStrike" kern="1200" cap="none" spc="0" normalizeH="0" baseline="0" noProof="0" dirty="0" err="1">
                <a:ln>
                  <a:noFill/>
                </a:ln>
                <a:solidFill>
                  <a:srgbClr val="0097A9"/>
                </a:solidFill>
                <a:effectLst/>
                <a:uLnTx/>
                <a:uFillTx/>
                <a:latin typeface="Calibri"/>
                <a:ea typeface="+mn-ea"/>
                <a:cs typeface="+mn-cs"/>
              </a:rPr>
              <a:t>por</a:t>
            </a:r>
            <a:r>
              <a:rPr kumimoji="0" lang="en-US" sz="1600" b="1" i="0" u="none" strike="noStrike" kern="1200" cap="none" spc="0" normalizeH="0" baseline="0" noProof="0" dirty="0">
                <a:ln>
                  <a:noFill/>
                </a:ln>
                <a:solidFill>
                  <a:srgbClr val="0097A9"/>
                </a:solidFill>
                <a:effectLst/>
                <a:uLnTx/>
                <a:uFillTx/>
                <a:latin typeface="Calibri"/>
                <a:ea typeface="+mn-ea"/>
                <a:cs typeface="+mn-cs"/>
              </a:rPr>
              <a:t> un </a:t>
            </a:r>
            <a:r>
              <a:rPr kumimoji="0" lang="en-US" sz="1600" b="1" i="1" u="none" strike="noStrike" kern="1200" cap="none" spc="0" normalizeH="0" baseline="0" noProof="0" dirty="0">
                <a:ln>
                  <a:noFill/>
                </a:ln>
                <a:solidFill>
                  <a:srgbClr val="0097A9"/>
                </a:solidFill>
                <a:effectLst/>
                <a:uLnTx/>
                <a:uFillTx/>
                <a:latin typeface="Calibri"/>
                <a:ea typeface="+mn-ea"/>
                <a:cs typeface="+mn-cs"/>
              </a:rPr>
              <a:t>input</a:t>
            </a:r>
            <a:r>
              <a:rPr kumimoji="0" lang="en-US" sz="1600" b="1" i="0" u="none" strike="noStrike" kern="1200" cap="none" spc="0" normalizeH="0" baseline="0" noProof="0" dirty="0">
                <a:ln>
                  <a:noFill/>
                </a:ln>
                <a:solidFill>
                  <a:srgbClr val="0097A9"/>
                </a:solidFill>
                <a:effectLst/>
                <a:uLnTx/>
                <a:uFillTx/>
                <a:latin typeface="Calibri"/>
                <a:ea typeface="+mn-ea"/>
                <a:cs typeface="+mn-cs"/>
              </a:rPr>
              <a:t> y un </a:t>
            </a:r>
            <a:r>
              <a:rPr kumimoji="0" lang="en-US" sz="1600" b="1" i="1" u="none" strike="noStrike" kern="1200" cap="none" spc="0" normalizeH="0" baseline="0" noProof="0" dirty="0">
                <a:ln>
                  <a:noFill/>
                </a:ln>
                <a:solidFill>
                  <a:srgbClr val="0097A9"/>
                </a:solidFill>
                <a:effectLst/>
                <a:uLnTx/>
                <a:uFillTx/>
                <a:latin typeface="Calibri"/>
                <a:ea typeface="+mn-ea"/>
                <a:cs typeface="+mn-cs"/>
              </a:rPr>
              <a:t>output</a:t>
            </a:r>
            <a:r>
              <a:rPr kumimoji="0" lang="en-US" sz="1600" b="1" i="0" u="none" strike="noStrike" kern="1200" cap="none" spc="0" normalizeH="0" baseline="0" noProof="0" dirty="0">
                <a:ln>
                  <a:noFill/>
                </a:ln>
                <a:solidFill>
                  <a:srgbClr val="0097A9"/>
                </a:solidFill>
                <a:effectLst/>
                <a:uLnTx/>
                <a:uFillTx/>
                <a:latin typeface="Calibri"/>
                <a:ea typeface="+mn-ea"/>
                <a:cs typeface="+mn-cs"/>
              </a:rPr>
              <a:t> </a:t>
            </a:r>
            <a:r>
              <a:rPr kumimoji="0" lang="en-US" sz="1600" b="1" i="0" u="none" strike="noStrike" kern="1200" cap="none" spc="0" normalizeH="0" baseline="0" noProof="0" dirty="0" err="1">
                <a:ln>
                  <a:noFill/>
                </a:ln>
                <a:solidFill>
                  <a:srgbClr val="0097A9"/>
                </a:solidFill>
                <a:effectLst/>
                <a:uLnTx/>
                <a:uFillTx/>
                <a:latin typeface="Calibri"/>
                <a:ea typeface="+mn-ea"/>
                <a:cs typeface="+mn-cs"/>
              </a:rPr>
              <a:t>determinados</a:t>
            </a:r>
            <a:r>
              <a:rPr kumimoji="0" lang="en-US" sz="1600" b="1" i="0" u="none" strike="noStrike" kern="1200" cap="none" spc="0" normalizeH="0" baseline="0" noProof="0" dirty="0">
                <a:ln>
                  <a:noFill/>
                </a:ln>
                <a:solidFill>
                  <a:srgbClr val="0097A9"/>
                </a:solidFill>
                <a:effectLst/>
                <a:uLnTx/>
                <a:uFillTx/>
                <a:latin typeface="Calibri"/>
                <a:ea typeface="+mn-ea"/>
                <a:cs typeface="+mn-cs"/>
              </a:rPr>
              <a:t>.</a:t>
            </a:r>
          </a:p>
          <a:p>
            <a:pPr marL="0" marR="0" lvl="0" indent="0" algn="l" defTabSz="609630" rtl="0" eaLnBrk="1" fontAlgn="auto" latinLnBrk="0" hangingPunct="1">
              <a:lnSpc>
                <a:spcPts val="2518"/>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2050" name="Picture 2" descr="Machine Learning': definición, tipos y aplicaciones prácticas - Iberdrola">
            <a:extLst>
              <a:ext uri="{FF2B5EF4-FFF2-40B4-BE49-F238E27FC236}">
                <a16:creationId xmlns:a16="http://schemas.microsoft.com/office/drawing/2014/main" id="{D46203EB-41E4-3C7E-1FD0-45C1936A72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9036" y="2507240"/>
            <a:ext cx="4713928" cy="264763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42C7AE9-24F0-650A-CF91-D1DBF9BD0D54}"/>
              </a:ext>
            </a:extLst>
          </p:cNvPr>
          <p:cNvSpPr txBox="1"/>
          <p:nvPr/>
        </p:nvSpPr>
        <p:spPr>
          <a:xfrm>
            <a:off x="6997566" y="5311870"/>
            <a:ext cx="4976262" cy="1348703"/>
          </a:xfrm>
          <a:prstGeom prst="rect">
            <a:avLst/>
          </a:prstGeom>
          <a:noFill/>
        </p:spPr>
        <p:txBody>
          <a:bodyPr wrap="square">
            <a:spAutoFit/>
          </a:bodyPr>
          <a:lstStyle/>
          <a:p>
            <a:pPr marL="0" marR="0" lvl="0" indent="0" algn="r" defTabSz="609630" rtl="0" eaLnBrk="1" fontAlgn="auto" latinLnBrk="0" hangingPunct="1">
              <a:lnSpc>
                <a:spcPts val="2518"/>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a:ea typeface="+mn-ea"/>
                <a:cs typeface="+mn-cs"/>
              </a:rPr>
              <a:t>Una </a:t>
            </a:r>
            <a:r>
              <a:rPr kumimoji="0" lang="en-US" sz="1600" b="0" i="0" u="none" strike="noStrike" kern="1200" cap="none" spc="0" normalizeH="0" baseline="0" noProof="0" dirty="0" err="1">
                <a:ln>
                  <a:noFill/>
                </a:ln>
                <a:solidFill>
                  <a:srgbClr val="FFFFFF"/>
                </a:solidFill>
                <a:effectLst/>
                <a:uLnTx/>
                <a:uFillTx/>
                <a:latin typeface="Calibri"/>
                <a:ea typeface="+mn-ea"/>
                <a:cs typeface="+mn-cs"/>
              </a:rPr>
              <a:t>vez</a:t>
            </a:r>
            <a:r>
              <a:rPr kumimoji="0" lang="en-US" sz="1600" b="0" i="0" u="none" strike="noStrike" kern="1200" cap="none" spc="0" normalizeH="0" baseline="0" noProof="0" dirty="0">
                <a:ln>
                  <a:noFill/>
                </a:ln>
                <a:solidFill>
                  <a:srgbClr val="FFFFFF"/>
                </a:solidFill>
                <a:effectLst/>
                <a:uLnTx/>
                <a:uFillTx/>
                <a:latin typeface="Calibri"/>
                <a:ea typeface="+mn-ea"/>
                <a:cs typeface="+mn-cs"/>
              </a:rPr>
              <a:t> que la IA </a:t>
            </a:r>
            <a:r>
              <a:rPr kumimoji="0" lang="en-US" sz="1600" b="0" i="0" u="none" strike="noStrike" kern="1200" cap="none" spc="0" normalizeH="0" baseline="0" noProof="0" dirty="0" err="1">
                <a:ln>
                  <a:noFill/>
                </a:ln>
                <a:solidFill>
                  <a:srgbClr val="FFFFFF"/>
                </a:solidFill>
                <a:effectLst/>
                <a:uLnTx/>
                <a:uFillTx/>
                <a:latin typeface="Calibri"/>
                <a:ea typeface="+mn-ea"/>
                <a:cs typeface="+mn-cs"/>
              </a:rPr>
              <a:t>ya</a:t>
            </a:r>
            <a:r>
              <a:rPr kumimoji="0" lang="en-US" sz="1600" b="0" i="0" u="none" strike="noStrike" kern="1200" cap="none" spc="0" normalizeH="0" baseline="0" noProof="0" dirty="0">
                <a:ln>
                  <a:noFill/>
                </a:ln>
                <a:solidFill>
                  <a:srgbClr val="FFFFFF"/>
                </a:solidFill>
                <a:effectLst/>
                <a:uLnTx/>
                <a:uFillTx/>
                <a:latin typeface="Calibri"/>
                <a:ea typeface="+mn-ea"/>
                <a:cs typeface="+mn-cs"/>
              </a:rPr>
              <a:t> </a:t>
            </a:r>
            <a:r>
              <a:rPr kumimoji="0" lang="en-US" sz="1600" b="0" i="0" u="none" strike="noStrike" kern="1200" cap="none" spc="0" normalizeH="0" baseline="0" noProof="0" dirty="0" err="1">
                <a:ln>
                  <a:noFill/>
                </a:ln>
                <a:solidFill>
                  <a:srgbClr val="FFFFFF"/>
                </a:solidFill>
                <a:effectLst/>
                <a:uLnTx/>
                <a:uFillTx/>
                <a:latin typeface="Calibri"/>
                <a:ea typeface="+mn-ea"/>
                <a:cs typeface="+mn-cs"/>
              </a:rPr>
              <a:t>esté</a:t>
            </a:r>
            <a:r>
              <a:rPr kumimoji="0" lang="en-US" sz="1600" b="0" i="0" u="none" strike="noStrike" kern="1200" cap="none" spc="0" normalizeH="0" baseline="0" noProof="0" dirty="0">
                <a:ln>
                  <a:noFill/>
                </a:ln>
                <a:solidFill>
                  <a:srgbClr val="FFFFFF"/>
                </a:solidFill>
                <a:effectLst/>
                <a:uLnTx/>
                <a:uFillTx/>
                <a:latin typeface="Calibri"/>
                <a:ea typeface="+mn-ea"/>
                <a:cs typeface="+mn-cs"/>
              </a:rPr>
              <a:t> </a:t>
            </a:r>
            <a:r>
              <a:rPr kumimoji="0" lang="en-US" sz="1600" b="0" i="0" u="none" strike="noStrike" kern="1200" cap="none" spc="0" normalizeH="0" baseline="0" noProof="0" dirty="0" err="1">
                <a:ln>
                  <a:noFill/>
                </a:ln>
                <a:solidFill>
                  <a:srgbClr val="FFFFFF"/>
                </a:solidFill>
                <a:effectLst/>
                <a:uLnTx/>
                <a:uFillTx/>
                <a:latin typeface="Calibri"/>
                <a:ea typeface="+mn-ea"/>
                <a:cs typeface="+mn-cs"/>
              </a:rPr>
              <a:t>entrenada</a:t>
            </a:r>
            <a:r>
              <a:rPr kumimoji="0" lang="en-US" sz="1600" b="0" i="0" u="none" strike="noStrike" kern="1200" cap="none" spc="0" normalizeH="0" baseline="0" noProof="0" dirty="0">
                <a:ln>
                  <a:noFill/>
                </a:ln>
                <a:solidFill>
                  <a:srgbClr val="FFFFFF"/>
                </a:solidFill>
                <a:effectLst/>
                <a:uLnTx/>
                <a:uFillTx/>
                <a:latin typeface="Calibri"/>
                <a:ea typeface="+mn-ea"/>
                <a:cs typeface="+mn-cs"/>
              </a:rPr>
              <a:t> con </a:t>
            </a:r>
            <a:r>
              <a:rPr kumimoji="0" lang="en-US" sz="1600" b="0" i="0" u="none" strike="noStrike" kern="1200" cap="none" spc="0" normalizeH="0" baseline="0" noProof="0" dirty="0" err="1">
                <a:ln>
                  <a:noFill/>
                </a:ln>
                <a:solidFill>
                  <a:srgbClr val="FFFFFF"/>
                </a:solidFill>
                <a:effectLst/>
                <a:uLnTx/>
                <a:uFillTx/>
                <a:latin typeface="Calibri"/>
                <a:ea typeface="+mn-ea"/>
                <a:cs typeface="+mn-cs"/>
              </a:rPr>
              <a:t>toda</a:t>
            </a:r>
            <a:r>
              <a:rPr kumimoji="0" lang="en-US" sz="1600" b="0" i="0" u="none" strike="noStrike" kern="1200" cap="none" spc="0" normalizeH="0" baseline="0" noProof="0" dirty="0">
                <a:ln>
                  <a:noFill/>
                </a:ln>
                <a:solidFill>
                  <a:srgbClr val="FFFFFF"/>
                </a:solidFill>
                <a:effectLst/>
                <a:uLnTx/>
                <a:uFillTx/>
                <a:latin typeface="Calibri"/>
                <a:ea typeface="+mn-ea"/>
                <a:cs typeface="+mn-cs"/>
              </a:rPr>
              <a:t> la </a:t>
            </a:r>
            <a:r>
              <a:rPr kumimoji="0" lang="en-US" sz="1600" b="0" i="0" u="none" strike="noStrike" kern="1200" cap="none" spc="0" normalizeH="0" baseline="0" noProof="0" dirty="0" err="1">
                <a:ln>
                  <a:noFill/>
                </a:ln>
                <a:solidFill>
                  <a:srgbClr val="FFFFFF"/>
                </a:solidFill>
                <a:effectLst/>
                <a:uLnTx/>
                <a:uFillTx/>
                <a:latin typeface="Calibri"/>
                <a:ea typeface="+mn-ea"/>
                <a:cs typeface="+mn-cs"/>
              </a:rPr>
              <a:t>información</a:t>
            </a:r>
            <a:r>
              <a:rPr kumimoji="0" lang="en-US" sz="1600" b="0" i="0" u="none" strike="noStrike" kern="1200" cap="none" spc="0" normalizeH="0" baseline="0" noProof="0" dirty="0">
                <a:ln>
                  <a:noFill/>
                </a:ln>
                <a:solidFill>
                  <a:srgbClr val="FFFFFF"/>
                </a:solidFill>
                <a:effectLst/>
                <a:uLnTx/>
                <a:uFillTx/>
                <a:latin typeface="Calibri"/>
                <a:ea typeface="+mn-ea"/>
                <a:cs typeface="+mn-cs"/>
              </a:rPr>
              <a:t>, </a:t>
            </a:r>
            <a:r>
              <a:rPr kumimoji="0" lang="en-US" sz="1600" b="0" i="0" u="none" strike="noStrike" kern="1200" cap="none" spc="0" normalizeH="0" baseline="0" noProof="0" dirty="0" err="1">
                <a:ln>
                  <a:noFill/>
                </a:ln>
                <a:solidFill>
                  <a:srgbClr val="FFFFFF"/>
                </a:solidFill>
                <a:effectLst/>
                <a:uLnTx/>
                <a:uFillTx/>
                <a:latin typeface="Calibri"/>
                <a:ea typeface="+mn-ea"/>
                <a:cs typeface="+mn-cs"/>
              </a:rPr>
              <a:t>será</a:t>
            </a:r>
            <a:r>
              <a:rPr kumimoji="0" lang="en-US" sz="1600" b="0" i="0" u="none" strike="noStrike" kern="1200" cap="none" spc="0" normalizeH="0" baseline="0" noProof="0" dirty="0">
                <a:ln>
                  <a:noFill/>
                </a:ln>
                <a:solidFill>
                  <a:srgbClr val="FFFFFF"/>
                </a:solidFill>
                <a:effectLst/>
                <a:uLnTx/>
                <a:uFillTx/>
                <a:latin typeface="Calibri"/>
                <a:ea typeface="+mn-ea"/>
                <a:cs typeface="+mn-cs"/>
              </a:rPr>
              <a:t> </a:t>
            </a:r>
            <a:r>
              <a:rPr kumimoji="0" lang="en-US" sz="1600" b="0" i="0" u="none" strike="noStrike" kern="1200" cap="none" spc="0" normalizeH="0" baseline="0" noProof="0" dirty="0" err="1">
                <a:ln>
                  <a:noFill/>
                </a:ln>
                <a:solidFill>
                  <a:srgbClr val="FFFFFF"/>
                </a:solidFill>
                <a:effectLst/>
                <a:uLnTx/>
                <a:uFillTx/>
                <a:latin typeface="Calibri"/>
                <a:ea typeface="+mn-ea"/>
                <a:cs typeface="+mn-cs"/>
              </a:rPr>
              <a:t>capaz</a:t>
            </a:r>
            <a:r>
              <a:rPr kumimoji="0" lang="en-US" sz="1600" b="0" i="0" u="none" strike="noStrike" kern="1200" cap="none" spc="0" normalizeH="0" baseline="0" noProof="0" dirty="0">
                <a:ln>
                  <a:noFill/>
                </a:ln>
                <a:solidFill>
                  <a:srgbClr val="FFFFFF"/>
                </a:solidFill>
                <a:effectLst/>
                <a:uLnTx/>
                <a:uFillTx/>
                <a:latin typeface="Calibri"/>
                <a:ea typeface="+mn-ea"/>
                <a:cs typeface="+mn-cs"/>
              </a:rPr>
              <a:t> de </a:t>
            </a:r>
            <a:r>
              <a:rPr kumimoji="0" lang="en-US" sz="1800" b="1" i="0" u="none" strike="noStrike" kern="1200" cap="none" spc="0" normalizeH="0" baseline="0" noProof="0" dirty="0" err="1">
                <a:ln>
                  <a:noFill/>
                </a:ln>
                <a:solidFill>
                  <a:srgbClr val="0097A9"/>
                </a:solidFill>
                <a:effectLst/>
                <a:uLnTx/>
                <a:uFillTx/>
                <a:latin typeface="Calibri"/>
                <a:ea typeface="+mn-ea"/>
                <a:cs typeface="+mn-cs"/>
              </a:rPr>
              <a:t>reconocer</a:t>
            </a:r>
            <a:r>
              <a:rPr kumimoji="0" lang="en-US" sz="1800" b="1" i="0" u="none" strike="noStrike" kern="1200" cap="none" spc="0" normalizeH="0" baseline="0" noProof="0" dirty="0">
                <a:ln>
                  <a:noFill/>
                </a:ln>
                <a:solidFill>
                  <a:srgbClr val="0097A9"/>
                </a:solidFill>
                <a:effectLst/>
                <a:uLnTx/>
                <a:uFillTx/>
                <a:latin typeface="Calibri"/>
                <a:ea typeface="+mn-ea"/>
                <a:cs typeface="+mn-cs"/>
              </a:rPr>
              <a:t> </a:t>
            </a:r>
            <a:r>
              <a:rPr kumimoji="0" lang="en-US" sz="1800" b="1" i="0" u="none" strike="noStrike" kern="1200" cap="none" spc="0" normalizeH="0" baseline="0" noProof="0" dirty="0" err="1">
                <a:ln>
                  <a:noFill/>
                </a:ln>
                <a:solidFill>
                  <a:srgbClr val="0097A9"/>
                </a:solidFill>
                <a:effectLst/>
                <a:uLnTx/>
                <a:uFillTx/>
                <a:latin typeface="Calibri"/>
                <a:ea typeface="+mn-ea"/>
                <a:cs typeface="+mn-cs"/>
              </a:rPr>
              <a:t>patrones</a:t>
            </a:r>
            <a:r>
              <a:rPr kumimoji="0" lang="en-US" sz="1600" b="0" i="0" u="none" strike="noStrike" kern="1200" cap="none" spc="0" normalizeH="0" baseline="0" noProof="0" dirty="0">
                <a:ln>
                  <a:noFill/>
                </a:ln>
                <a:solidFill>
                  <a:srgbClr val="FFFFFF"/>
                </a:solidFill>
                <a:effectLst/>
                <a:uLnTx/>
                <a:uFillTx/>
                <a:latin typeface="Calibri"/>
                <a:ea typeface="+mn-ea"/>
                <a:cs typeface="+mn-cs"/>
              </a:rPr>
              <a:t> </a:t>
            </a:r>
            <a:r>
              <a:rPr kumimoji="0" lang="en-US" sz="1600" b="0" i="0" u="none" strike="noStrike" kern="1200" cap="none" spc="0" normalizeH="0" baseline="0" noProof="0" dirty="0" err="1">
                <a:ln>
                  <a:noFill/>
                </a:ln>
                <a:solidFill>
                  <a:srgbClr val="FFFFFF"/>
                </a:solidFill>
                <a:effectLst/>
                <a:uLnTx/>
                <a:uFillTx/>
                <a:latin typeface="Calibri"/>
                <a:ea typeface="+mn-ea"/>
                <a:cs typeface="+mn-cs"/>
              </a:rPr>
              <a:t>en</a:t>
            </a:r>
            <a:r>
              <a:rPr kumimoji="0" lang="en-US" sz="1600" b="0" i="0" u="none" strike="noStrike" kern="1200" cap="none" spc="0" normalizeH="0" baseline="0" noProof="0" dirty="0">
                <a:ln>
                  <a:noFill/>
                </a:ln>
                <a:solidFill>
                  <a:srgbClr val="FFFFFF"/>
                </a:solidFill>
                <a:effectLst/>
                <a:uLnTx/>
                <a:uFillTx/>
                <a:latin typeface="Calibri"/>
                <a:ea typeface="+mn-ea"/>
                <a:cs typeface="+mn-cs"/>
              </a:rPr>
              <a:t> las </a:t>
            </a:r>
            <a:r>
              <a:rPr kumimoji="0" lang="en-US" sz="1600" b="0" i="0" u="none" strike="noStrike" kern="1200" cap="none" spc="0" normalizeH="0" baseline="0" noProof="0" dirty="0" err="1">
                <a:ln>
                  <a:noFill/>
                </a:ln>
                <a:solidFill>
                  <a:srgbClr val="FFFFFF"/>
                </a:solidFill>
                <a:effectLst/>
                <a:uLnTx/>
                <a:uFillTx/>
                <a:latin typeface="Calibri"/>
                <a:ea typeface="+mn-ea"/>
                <a:cs typeface="+mn-cs"/>
              </a:rPr>
              <a:t>imágenes</a:t>
            </a:r>
            <a:r>
              <a:rPr kumimoji="0" lang="en-US" sz="1600" b="0" i="0" u="none" strike="noStrike" kern="1200" cap="none" spc="0" normalizeH="0" baseline="0" noProof="0" dirty="0">
                <a:ln>
                  <a:noFill/>
                </a:ln>
                <a:solidFill>
                  <a:srgbClr val="FFFFFF"/>
                </a:solidFill>
                <a:effectLst/>
                <a:uLnTx/>
                <a:uFillTx/>
                <a:latin typeface="Calibri"/>
                <a:ea typeface="+mn-ea"/>
                <a:cs typeface="+mn-cs"/>
              </a:rPr>
              <a:t> para </a:t>
            </a:r>
            <a:r>
              <a:rPr kumimoji="0" lang="en-US" sz="1600" b="0" i="0" u="none" strike="noStrike" kern="1200" cap="none" spc="0" normalizeH="0" baseline="0" noProof="0" dirty="0" err="1">
                <a:ln>
                  <a:noFill/>
                </a:ln>
                <a:solidFill>
                  <a:srgbClr val="FFFFFF"/>
                </a:solidFill>
                <a:effectLst/>
                <a:uLnTx/>
                <a:uFillTx/>
                <a:latin typeface="Calibri"/>
                <a:ea typeface="+mn-ea"/>
                <a:cs typeface="+mn-cs"/>
              </a:rPr>
              <a:t>adivinar</a:t>
            </a:r>
            <a:r>
              <a:rPr kumimoji="0" lang="en-US" sz="1600" b="0" i="0" u="none" strike="noStrike" kern="1200" cap="none" spc="0" normalizeH="0" baseline="0" noProof="0" dirty="0">
                <a:ln>
                  <a:noFill/>
                </a:ln>
                <a:solidFill>
                  <a:srgbClr val="FFFFFF"/>
                </a:solidFill>
                <a:effectLst/>
                <a:uLnTx/>
                <a:uFillTx/>
                <a:latin typeface="Calibri"/>
                <a:ea typeface="+mn-ea"/>
                <a:cs typeface="+mn-cs"/>
              </a:rPr>
              <a:t> </a:t>
            </a:r>
            <a:r>
              <a:rPr kumimoji="0" lang="en-US" sz="1600" b="0" i="0" u="none" strike="noStrike" kern="1200" cap="none" spc="0" normalizeH="0" baseline="0" noProof="0" dirty="0" err="1">
                <a:ln>
                  <a:noFill/>
                </a:ln>
                <a:solidFill>
                  <a:srgbClr val="FFFFFF"/>
                </a:solidFill>
                <a:effectLst/>
                <a:uLnTx/>
                <a:uFillTx/>
                <a:latin typeface="Calibri"/>
                <a:ea typeface="+mn-ea"/>
                <a:cs typeface="+mn-cs"/>
              </a:rPr>
              <a:t>el</a:t>
            </a:r>
            <a:r>
              <a:rPr kumimoji="0" lang="en-US" sz="1600" b="0" i="0" u="none" strike="noStrike" kern="1200" cap="none" spc="0" normalizeH="0" baseline="0" noProof="0" dirty="0">
                <a:ln>
                  <a:noFill/>
                </a:ln>
                <a:solidFill>
                  <a:srgbClr val="FFFFFF"/>
                </a:solidFill>
                <a:effectLst/>
                <a:uLnTx/>
                <a:uFillTx/>
                <a:latin typeface="Calibri"/>
                <a:ea typeface="+mn-ea"/>
                <a:cs typeface="+mn-cs"/>
              </a:rPr>
              <a:t> </a:t>
            </a:r>
            <a:r>
              <a:rPr kumimoji="0" lang="en-US" sz="1600" b="0" i="1" u="none" strike="noStrike" kern="1200" cap="none" spc="0" normalizeH="0" baseline="0" noProof="0" dirty="0">
                <a:ln>
                  <a:noFill/>
                </a:ln>
                <a:solidFill>
                  <a:srgbClr val="FFFFFF"/>
                </a:solidFill>
                <a:effectLst/>
                <a:uLnTx/>
                <a:uFillTx/>
                <a:latin typeface="Calibri"/>
                <a:ea typeface="+mn-ea"/>
                <a:cs typeface="+mn-cs"/>
              </a:rPr>
              <a:t>output</a:t>
            </a:r>
            <a:r>
              <a:rPr kumimoji="0" lang="en-US" sz="1600" b="0" i="0" u="none" strike="noStrike" kern="1200" cap="none" spc="0" normalizeH="0" baseline="0" noProof="0" dirty="0">
                <a:ln>
                  <a:noFill/>
                </a:ln>
                <a:solidFill>
                  <a:srgbClr val="FFFFFF"/>
                </a:solidFill>
                <a:effectLst/>
                <a:uLnTx/>
                <a:uFillTx/>
                <a:latin typeface="Calibri"/>
                <a:ea typeface="+mn-ea"/>
                <a:cs typeface="+mn-cs"/>
              </a:rPr>
              <a:t> de </a:t>
            </a:r>
            <a:r>
              <a:rPr kumimoji="0" lang="en-US" sz="1600" b="0" i="0" u="none" strike="noStrike" kern="1200" cap="none" spc="0" normalizeH="0" baseline="0" noProof="0" dirty="0" err="1">
                <a:ln>
                  <a:noFill/>
                </a:ln>
                <a:solidFill>
                  <a:srgbClr val="FFFFFF"/>
                </a:solidFill>
                <a:effectLst/>
                <a:uLnTx/>
                <a:uFillTx/>
                <a:latin typeface="Calibri"/>
                <a:ea typeface="+mn-ea"/>
                <a:cs typeface="+mn-cs"/>
              </a:rPr>
              <a:t>una</a:t>
            </a:r>
            <a:r>
              <a:rPr kumimoji="0" lang="en-US" sz="1600" b="0" i="0" u="none" strike="noStrike" kern="1200" cap="none" spc="0" normalizeH="0" baseline="0" noProof="0" dirty="0">
                <a:ln>
                  <a:noFill/>
                </a:ln>
                <a:solidFill>
                  <a:srgbClr val="FFFFFF"/>
                </a:solidFill>
                <a:effectLst/>
                <a:uLnTx/>
                <a:uFillTx/>
                <a:latin typeface="Calibri"/>
                <a:ea typeface="+mn-ea"/>
                <a:cs typeface="+mn-cs"/>
              </a:rPr>
              <a:t> imagen </a:t>
            </a:r>
            <a:r>
              <a:rPr kumimoji="0" lang="en-US" sz="1600" b="0" i="0" u="none" strike="noStrike" kern="1200" cap="none" spc="0" normalizeH="0" baseline="0" noProof="0" dirty="0" err="1">
                <a:ln>
                  <a:noFill/>
                </a:ln>
                <a:solidFill>
                  <a:srgbClr val="FFFFFF"/>
                </a:solidFill>
                <a:effectLst/>
                <a:uLnTx/>
                <a:uFillTx/>
                <a:latin typeface="Calibri"/>
                <a:ea typeface="+mn-ea"/>
                <a:cs typeface="+mn-cs"/>
              </a:rPr>
              <a:t>totalmente</a:t>
            </a:r>
            <a:r>
              <a:rPr kumimoji="0" lang="en-US" sz="1600" b="0" i="0" u="none" strike="noStrike" kern="1200" cap="none" spc="0" normalizeH="0" baseline="0" noProof="0" dirty="0">
                <a:ln>
                  <a:noFill/>
                </a:ln>
                <a:solidFill>
                  <a:srgbClr val="FFFFFF"/>
                </a:solidFill>
                <a:effectLst/>
                <a:uLnTx/>
                <a:uFillTx/>
                <a:latin typeface="Calibri"/>
                <a:ea typeface="+mn-ea"/>
                <a:cs typeface="+mn-cs"/>
              </a:rPr>
              <a:t> </a:t>
            </a:r>
            <a:r>
              <a:rPr kumimoji="0" lang="en-US" sz="1600" b="0" i="0" u="none" strike="noStrike" kern="1200" cap="none" spc="0" normalizeH="0" baseline="0" noProof="0" dirty="0" err="1">
                <a:ln>
                  <a:noFill/>
                </a:ln>
                <a:solidFill>
                  <a:srgbClr val="FFFFFF"/>
                </a:solidFill>
                <a:effectLst/>
                <a:uLnTx/>
                <a:uFillTx/>
                <a:latin typeface="Calibri"/>
                <a:ea typeface="+mn-ea"/>
                <a:cs typeface="+mn-cs"/>
              </a:rPr>
              <a:t>nueva</a:t>
            </a:r>
            <a:r>
              <a:rPr kumimoji="0" lang="en-US" sz="1600" b="0" i="0" u="none" strike="noStrike" kern="1200" cap="none" spc="0" normalizeH="0" baseline="0" noProof="0" dirty="0">
                <a:ln>
                  <a:noFill/>
                </a:ln>
                <a:solidFill>
                  <a:srgbClr val="FFFFFF"/>
                </a:solidFill>
                <a:effectLst/>
                <a:uLnTx/>
                <a:uFillTx/>
                <a:latin typeface="Calibri"/>
                <a:ea typeface="+mn-ea"/>
                <a:cs typeface="+mn-cs"/>
              </a:rPr>
              <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pic>
        <p:nvPicPr>
          <p:cNvPr id="1028" name="Picture 4" descr="Apple Macbook Pro Maqueta PNG , Portátil De Apple, Laptop ...">
            <a:extLst>
              <a:ext uri="{FF2B5EF4-FFF2-40B4-BE49-F238E27FC236}">
                <a16:creationId xmlns:a16="http://schemas.microsoft.com/office/drawing/2014/main" id="{A47FAA62-923F-1E16-E7B8-84E77D00691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5156" r="94219">
                        <a14:foregroundMark x1="9063" y1="78438" x2="9063" y2="78438"/>
                        <a14:foregroundMark x1="94219" y1="77031" x2="94219" y2="77031"/>
                        <a14:foregroundMark x1="5156" y1="78438" x2="5156" y2="78438"/>
                        <a14:foregroundMark x1="34375" y1="61563" x2="34375" y2="61563"/>
                        <a14:foregroundMark x1="33906" y1="60781" x2="65000" y2="34375"/>
                        <a14:foregroundMark x1="65000" y1="34375" x2="65313" y2="34375"/>
                        <a14:foregroundMark x1="66094" y1="44531" x2="47813" y2="39844"/>
                        <a14:foregroundMark x1="47813" y1="39844" x2="39531" y2="29531"/>
                        <a14:foregroundMark x1="39531" y1="29531" x2="58281" y2="30156"/>
                        <a14:foregroundMark x1="58281" y1="30156" x2="60313" y2="32344"/>
                        <a14:foregroundMark x1="39688" y1="47031" x2="32656" y2="40000"/>
                        <a14:foregroundMark x1="32656" y1="40000" x2="34063" y2="26875"/>
                        <a14:foregroundMark x1="34063" y1="26875" x2="60469" y2="30000"/>
                        <a14:foregroundMark x1="60469" y1="30000" x2="70313" y2="37500"/>
                        <a14:foregroundMark x1="70313" y1="37500" x2="71563" y2="40156"/>
                        <a14:foregroundMark x1="72969" y1="46563" x2="58438" y2="52969"/>
                        <a14:foregroundMark x1="58438" y1="52969" x2="36563" y2="55781"/>
                        <a14:foregroundMark x1="36563" y1="55781" x2="23594" y2="45625"/>
                        <a14:foregroundMark x1="23594" y1="45625" x2="23281" y2="29063"/>
                        <a14:foregroundMark x1="23281" y1="29063" x2="38906" y2="25938"/>
                        <a14:foregroundMark x1="38906" y1="25938" x2="69844" y2="29063"/>
                        <a14:foregroundMark x1="69844" y1="29063" x2="76250" y2="35156"/>
                        <a14:foregroundMark x1="76250" y1="35156" x2="76406" y2="44375"/>
                        <a14:foregroundMark x1="76563" y1="54531" x2="79844" y2="40781"/>
                        <a14:foregroundMark x1="79844" y1="40781" x2="76875" y2="32031"/>
                        <a14:foregroundMark x1="76875" y1="32031" x2="63906" y2="45000"/>
                        <a14:foregroundMark x1="63906" y1="45000" x2="61719" y2="54844"/>
                        <a14:foregroundMark x1="61719" y1="54844" x2="62813" y2="55156"/>
                      </a14:backgroundRemoval>
                    </a14:imgEffect>
                  </a14:imgLayer>
                </a14:imgProps>
              </a:ext>
              <a:ext uri="{28A0092B-C50C-407E-A947-70E740481C1C}">
                <a14:useLocalDpi xmlns:a14="http://schemas.microsoft.com/office/drawing/2010/main" val="0"/>
              </a:ext>
            </a:extLst>
          </a:blip>
          <a:srcRect/>
          <a:stretch>
            <a:fillRect/>
          </a:stretch>
        </p:blipFill>
        <p:spPr bwMode="auto">
          <a:xfrm>
            <a:off x="304800" y="485955"/>
            <a:ext cx="7539093" cy="7539093"/>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2"/>
          <p:cNvSpPr/>
          <p:nvPr/>
        </p:nvSpPr>
        <p:spPr>
          <a:xfrm>
            <a:off x="1571004" y="2054285"/>
            <a:ext cx="5083797" cy="3051115"/>
          </a:xfrm>
          <a:custGeom>
            <a:avLst/>
            <a:gdLst/>
            <a:ahLst/>
            <a:cxnLst/>
            <a:rect l="l" t="t" r="r" b="b"/>
            <a:pathLst>
              <a:path w="9950933" h="4975466">
                <a:moveTo>
                  <a:pt x="0" y="0"/>
                </a:moveTo>
                <a:lnTo>
                  <a:pt x="9950932" y="0"/>
                </a:lnTo>
                <a:lnTo>
                  <a:pt x="9950932" y="4975467"/>
                </a:lnTo>
                <a:lnTo>
                  <a:pt x="0" y="4975467"/>
                </a:lnTo>
                <a:lnTo>
                  <a:pt x="0" y="0"/>
                </a:lnTo>
                <a:close/>
              </a:path>
            </a:pathLst>
          </a:custGeom>
          <a:blipFill>
            <a:blip r:embed="rId5"/>
            <a:stretch>
              <a:fillRect/>
            </a:stretch>
          </a:blipFill>
        </p:spPr>
      </p:sp>
      <p:grpSp>
        <p:nvGrpSpPr>
          <p:cNvPr id="7" name="Group 6">
            <a:extLst>
              <a:ext uri="{FF2B5EF4-FFF2-40B4-BE49-F238E27FC236}">
                <a16:creationId xmlns:a16="http://schemas.microsoft.com/office/drawing/2014/main" id="{11E1FD59-6EFE-698D-EC08-72DEAF201CFE}"/>
              </a:ext>
            </a:extLst>
          </p:cNvPr>
          <p:cNvGrpSpPr/>
          <p:nvPr/>
        </p:nvGrpSpPr>
        <p:grpSpPr>
          <a:xfrm>
            <a:off x="7751707" y="2209800"/>
            <a:ext cx="4135493" cy="3467986"/>
            <a:chOff x="11627560" y="3314700"/>
            <a:chExt cx="6203240" cy="5201980"/>
          </a:xfrm>
        </p:grpSpPr>
        <p:sp>
          <p:nvSpPr>
            <p:cNvPr id="6" name="Freeform 3">
              <a:extLst>
                <a:ext uri="{FF2B5EF4-FFF2-40B4-BE49-F238E27FC236}">
                  <a16:creationId xmlns:a16="http://schemas.microsoft.com/office/drawing/2014/main" id="{9348F917-0018-F445-3428-0D4A11FDF5E0}"/>
                </a:ext>
              </a:extLst>
            </p:cNvPr>
            <p:cNvSpPr/>
            <p:nvPr/>
          </p:nvSpPr>
          <p:spPr>
            <a:xfrm>
              <a:off x="11627560" y="3314700"/>
              <a:ext cx="6203240" cy="5201980"/>
            </a:xfrm>
            <a:custGeom>
              <a:avLst/>
              <a:gdLst/>
              <a:ahLst/>
              <a:cxnLst/>
              <a:rect l="l" t="t" r="r" b="b"/>
              <a:pathLst>
                <a:path w="1937386" h="1173630">
                  <a:moveTo>
                    <a:pt x="0" y="0"/>
                  </a:moveTo>
                  <a:lnTo>
                    <a:pt x="1937386" y="0"/>
                  </a:lnTo>
                  <a:lnTo>
                    <a:pt x="1937386" y="1173630"/>
                  </a:lnTo>
                  <a:lnTo>
                    <a:pt x="0" y="1173630"/>
                  </a:lnTo>
                  <a:lnTo>
                    <a:pt x="0" y="0"/>
                  </a:lnTo>
                </a:path>
              </a:pathLst>
            </a:custGeom>
            <a:solidFill>
              <a:srgbClr val="070707"/>
            </a:solidFill>
            <a:ln w="9525">
              <a:solidFill>
                <a:srgbClr val="6FC2B4"/>
              </a:solidFill>
            </a:ln>
          </p:spPr>
        </p:sp>
        <p:sp>
          <p:nvSpPr>
            <p:cNvPr id="3" name="TextBox 3"/>
            <p:cNvSpPr txBox="1"/>
            <p:nvPr/>
          </p:nvSpPr>
          <p:spPr>
            <a:xfrm>
              <a:off x="12039600" y="3724593"/>
              <a:ext cx="5334000" cy="4404476"/>
            </a:xfrm>
            <a:prstGeom prst="rect">
              <a:avLst/>
            </a:prstGeom>
          </p:spPr>
          <p:txBody>
            <a:bodyPr wrap="square" lIns="0" tIns="0" rIns="0" bIns="0" rtlCol="0" anchor="t">
              <a:spAutoFit/>
            </a:bodyPr>
            <a:lstStyle/>
            <a:p>
              <a:pPr marL="0" marR="0" lvl="0" indent="0" algn="l" defTabSz="609630" rtl="0" eaLnBrk="1" fontAlgn="auto" latinLnBrk="0" hangingPunct="1">
                <a:lnSpc>
                  <a:spcPts val="2937"/>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a:ea typeface="+mn-ea"/>
                  <a:cs typeface="+mn-cs"/>
                </a:rPr>
                <a:t>El </a:t>
              </a:r>
              <a:r>
                <a:rPr kumimoji="0" lang="en-US" sz="1600" b="0" i="0" u="none" strike="noStrike" kern="1200" cap="none" spc="0" normalizeH="0" baseline="0" noProof="0" dirty="0" err="1">
                  <a:ln>
                    <a:noFill/>
                  </a:ln>
                  <a:solidFill>
                    <a:srgbClr val="FFFFFF"/>
                  </a:solidFill>
                  <a:effectLst/>
                  <a:uLnTx/>
                  <a:uFillTx/>
                  <a:latin typeface="Calibri"/>
                  <a:ea typeface="+mn-ea"/>
                  <a:cs typeface="+mn-cs"/>
                </a:rPr>
                <a:t>aprendizaje</a:t>
              </a:r>
              <a:r>
                <a:rPr kumimoji="0" lang="en-US" sz="1600" b="0" i="0" u="none" strike="noStrike" kern="1200" cap="none" spc="0" normalizeH="0" baseline="0" noProof="0" dirty="0">
                  <a:ln>
                    <a:noFill/>
                  </a:ln>
                  <a:solidFill>
                    <a:srgbClr val="FFFFFF"/>
                  </a:solidFill>
                  <a:effectLst/>
                  <a:uLnTx/>
                  <a:uFillTx/>
                  <a:latin typeface="Calibri"/>
                  <a:ea typeface="+mn-ea"/>
                  <a:cs typeface="+mn-cs"/>
                </a:rPr>
                <a:t> sin </a:t>
              </a:r>
              <a:r>
                <a:rPr kumimoji="0" lang="en-US" sz="1600" b="0" i="0" u="none" strike="noStrike" kern="1200" cap="none" spc="0" normalizeH="0" baseline="0" noProof="0" dirty="0" err="1">
                  <a:ln>
                    <a:noFill/>
                  </a:ln>
                  <a:solidFill>
                    <a:srgbClr val="FFFFFF"/>
                  </a:solidFill>
                  <a:effectLst/>
                  <a:uLnTx/>
                  <a:uFillTx/>
                  <a:latin typeface="Calibri"/>
                  <a:ea typeface="+mn-ea"/>
                  <a:cs typeface="+mn-cs"/>
                </a:rPr>
                <a:t>supervisión</a:t>
              </a:r>
              <a:r>
                <a:rPr kumimoji="0" lang="en-US" sz="1600" b="0" i="0" u="none" strike="noStrike" kern="1200" cap="none" spc="0" normalizeH="0" baseline="0" noProof="0" dirty="0">
                  <a:ln>
                    <a:noFill/>
                  </a:ln>
                  <a:solidFill>
                    <a:srgbClr val="FFFFFF"/>
                  </a:solidFill>
                  <a:effectLst/>
                  <a:uLnTx/>
                  <a:uFillTx/>
                  <a:latin typeface="Calibri"/>
                  <a:ea typeface="+mn-ea"/>
                  <a:cs typeface="+mn-cs"/>
                </a:rPr>
                <a:t> </a:t>
              </a:r>
              <a:r>
                <a:rPr kumimoji="0" lang="en-US" sz="1600" b="0" i="0" u="none" strike="noStrike" kern="1200" cap="none" spc="0" normalizeH="0" baseline="0" noProof="0" dirty="0" err="1">
                  <a:ln>
                    <a:noFill/>
                  </a:ln>
                  <a:solidFill>
                    <a:srgbClr val="FFFFFF"/>
                  </a:solidFill>
                  <a:effectLst/>
                  <a:uLnTx/>
                  <a:uFillTx/>
                  <a:latin typeface="Calibri"/>
                  <a:ea typeface="+mn-ea"/>
                  <a:cs typeface="+mn-cs"/>
                </a:rPr>
                <a:t>utiliza</a:t>
              </a:r>
              <a:r>
                <a:rPr kumimoji="0" lang="en-US" sz="1600" b="0" i="0" u="none" strike="noStrike" kern="1200" cap="none" spc="0" normalizeH="0" baseline="0" noProof="0" dirty="0">
                  <a:ln>
                    <a:noFill/>
                  </a:ln>
                  <a:solidFill>
                    <a:srgbClr val="FFFFFF"/>
                  </a:solidFill>
                  <a:effectLst/>
                  <a:uLnTx/>
                  <a:uFillTx/>
                  <a:latin typeface="Calibri"/>
                  <a:ea typeface="+mn-ea"/>
                  <a:cs typeface="+mn-cs"/>
                </a:rPr>
                <a:t> </a:t>
              </a:r>
              <a:r>
                <a:rPr kumimoji="0" lang="en-US" sz="1600" b="0" i="0" u="none" strike="noStrike" kern="1200" cap="none" spc="0" normalizeH="0" baseline="0" noProof="0" dirty="0" err="1">
                  <a:ln>
                    <a:noFill/>
                  </a:ln>
                  <a:solidFill>
                    <a:srgbClr val="FFFFFF"/>
                  </a:solidFill>
                  <a:effectLst/>
                  <a:uLnTx/>
                  <a:uFillTx/>
                  <a:latin typeface="Calibri"/>
                  <a:ea typeface="+mn-ea"/>
                  <a:cs typeface="+mn-cs"/>
                </a:rPr>
                <a:t>algoritmos</a:t>
              </a:r>
              <a:r>
                <a:rPr kumimoji="0" lang="en-US" sz="1600" b="0" i="0" u="none" strike="noStrike" kern="1200" cap="none" spc="0" normalizeH="0" baseline="0" noProof="0" dirty="0">
                  <a:ln>
                    <a:noFill/>
                  </a:ln>
                  <a:solidFill>
                    <a:srgbClr val="FFFFFF"/>
                  </a:solidFill>
                  <a:effectLst/>
                  <a:uLnTx/>
                  <a:uFillTx/>
                  <a:latin typeface="Calibri"/>
                  <a:ea typeface="+mn-ea"/>
                  <a:cs typeface="+mn-cs"/>
                </a:rPr>
                <a:t> de </a:t>
              </a:r>
              <a:r>
                <a:rPr kumimoji="0" lang="en-US" sz="1600" b="0" i="1" u="none" strike="noStrike" kern="1200" cap="none" spc="0" normalizeH="0" baseline="0" noProof="0" dirty="0">
                  <a:ln>
                    <a:noFill/>
                  </a:ln>
                  <a:solidFill>
                    <a:srgbClr val="FFFFFF"/>
                  </a:solidFill>
                  <a:effectLst/>
                  <a:uLnTx/>
                  <a:uFillTx/>
                  <a:latin typeface="Calibri"/>
                  <a:ea typeface="+mn-ea"/>
                  <a:cs typeface="+mn-cs"/>
                </a:rPr>
                <a:t>machine learning</a:t>
              </a:r>
              <a:r>
                <a:rPr kumimoji="0" lang="en-US" sz="1600" b="0" i="0" u="none" strike="noStrike" kern="1200" cap="none" spc="0" normalizeH="0" baseline="0" noProof="0" dirty="0">
                  <a:ln>
                    <a:noFill/>
                  </a:ln>
                  <a:solidFill>
                    <a:srgbClr val="FFFFFF"/>
                  </a:solidFill>
                  <a:effectLst/>
                  <a:uLnTx/>
                  <a:uFillTx/>
                  <a:latin typeface="Calibri"/>
                  <a:ea typeface="+mn-ea"/>
                  <a:cs typeface="+mn-cs"/>
                </a:rPr>
                <a:t> para </a:t>
              </a:r>
              <a:r>
                <a:rPr kumimoji="0" lang="en-US" sz="1600" b="0" i="0" u="none" strike="noStrike" kern="1200" cap="none" spc="0" normalizeH="0" baseline="0" noProof="0" dirty="0" err="1">
                  <a:ln>
                    <a:noFill/>
                  </a:ln>
                  <a:solidFill>
                    <a:srgbClr val="FFFFFF"/>
                  </a:solidFill>
                  <a:effectLst/>
                  <a:uLnTx/>
                  <a:uFillTx/>
                  <a:latin typeface="Calibri"/>
                  <a:ea typeface="+mn-ea"/>
                  <a:cs typeface="+mn-cs"/>
                </a:rPr>
                <a:t>analizar</a:t>
              </a:r>
              <a:r>
                <a:rPr kumimoji="0" lang="en-US" sz="1600" b="0" i="0" u="none" strike="noStrike" kern="1200" cap="none" spc="0" normalizeH="0" baseline="0" noProof="0" dirty="0">
                  <a:ln>
                    <a:noFill/>
                  </a:ln>
                  <a:solidFill>
                    <a:srgbClr val="FFFFFF"/>
                  </a:solidFill>
                  <a:effectLst/>
                  <a:uLnTx/>
                  <a:uFillTx/>
                  <a:latin typeface="Calibri"/>
                  <a:ea typeface="+mn-ea"/>
                  <a:cs typeface="+mn-cs"/>
                </a:rPr>
                <a:t> y </a:t>
              </a:r>
              <a:r>
                <a:rPr kumimoji="0" lang="en-US" sz="1600" b="0" i="0" u="none" strike="noStrike" kern="1200" cap="none" spc="0" normalizeH="0" baseline="0" noProof="0" dirty="0" err="1">
                  <a:ln>
                    <a:noFill/>
                  </a:ln>
                  <a:solidFill>
                    <a:srgbClr val="FFFFFF"/>
                  </a:solidFill>
                  <a:effectLst/>
                  <a:uLnTx/>
                  <a:uFillTx/>
                  <a:latin typeface="Calibri"/>
                  <a:ea typeface="+mn-ea"/>
                  <a:cs typeface="+mn-cs"/>
                </a:rPr>
                <a:t>agrupar</a:t>
              </a:r>
              <a:r>
                <a:rPr kumimoji="0" lang="en-US" sz="1600" b="0" i="0" u="none" strike="noStrike" kern="1200" cap="none" spc="0" normalizeH="0" baseline="0" noProof="0" dirty="0">
                  <a:ln>
                    <a:noFill/>
                  </a:ln>
                  <a:solidFill>
                    <a:srgbClr val="FFFFFF"/>
                  </a:solidFill>
                  <a:effectLst/>
                  <a:uLnTx/>
                  <a:uFillTx/>
                  <a:latin typeface="Calibri"/>
                  <a:ea typeface="+mn-ea"/>
                  <a:cs typeface="+mn-cs"/>
                </a:rPr>
                <a:t> </a:t>
              </a:r>
              <a:r>
                <a:rPr kumimoji="0" lang="en-US" sz="1600" b="0" i="1" u="none" strike="noStrike" kern="1200" cap="none" spc="0" normalizeH="0" baseline="0" noProof="0" dirty="0">
                  <a:ln>
                    <a:noFill/>
                  </a:ln>
                  <a:solidFill>
                    <a:srgbClr val="FFFFFF"/>
                  </a:solidFill>
                  <a:effectLst/>
                  <a:uLnTx/>
                  <a:uFillTx/>
                  <a:latin typeface="Calibri"/>
                  <a:ea typeface="+mn-ea"/>
                  <a:cs typeface="+mn-cs"/>
                </a:rPr>
                <a:t>datasets</a:t>
              </a:r>
              <a:r>
                <a:rPr kumimoji="0" lang="en-US" sz="1600" b="0" i="0" u="none" strike="noStrike" kern="1200" cap="none" spc="0" normalizeH="0" baseline="0" noProof="0" dirty="0">
                  <a:ln>
                    <a:noFill/>
                  </a:ln>
                  <a:solidFill>
                    <a:srgbClr val="FFFFFF"/>
                  </a:solidFill>
                  <a:effectLst/>
                  <a:uLnTx/>
                  <a:uFillTx/>
                  <a:latin typeface="Calibri"/>
                  <a:ea typeface="+mn-ea"/>
                  <a:cs typeface="+mn-cs"/>
                </a:rPr>
                <a:t> sin </a:t>
              </a:r>
              <a:r>
                <a:rPr kumimoji="0" lang="en-US" sz="1600" b="0" i="0" u="none" strike="noStrike" kern="1200" cap="none" spc="0" normalizeH="0" baseline="0" noProof="0" dirty="0" err="1">
                  <a:ln>
                    <a:noFill/>
                  </a:ln>
                  <a:solidFill>
                    <a:srgbClr val="FFFFFF"/>
                  </a:solidFill>
                  <a:effectLst/>
                  <a:uLnTx/>
                  <a:uFillTx/>
                  <a:latin typeface="Calibri"/>
                  <a:ea typeface="+mn-ea"/>
                  <a:cs typeface="+mn-cs"/>
                </a:rPr>
                <a:t>etiquetar</a:t>
              </a:r>
              <a:r>
                <a:rPr kumimoji="0" lang="en-US" sz="1600" b="0" i="0" u="none" strike="noStrike" kern="1200" cap="none" spc="0" normalizeH="0" baseline="0" noProof="0" dirty="0">
                  <a:ln>
                    <a:noFill/>
                  </a:ln>
                  <a:solidFill>
                    <a:srgbClr val="FFFFFF"/>
                  </a:solidFill>
                  <a:effectLst/>
                  <a:uLnTx/>
                  <a:uFillTx/>
                  <a:latin typeface="Calibri"/>
                  <a:ea typeface="+mn-ea"/>
                  <a:cs typeface="+mn-cs"/>
                </a:rPr>
                <a:t>.</a:t>
              </a:r>
            </a:p>
            <a:p>
              <a:pPr marL="0" marR="0" lvl="0" indent="0" algn="l" defTabSz="609630" rtl="0" eaLnBrk="1" fontAlgn="auto" latinLnBrk="0" hangingPunct="1">
                <a:lnSpc>
                  <a:spcPts val="2937"/>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alibri"/>
                <a:ea typeface="+mn-ea"/>
                <a:cs typeface="+mn-cs"/>
              </a:endParaRPr>
            </a:p>
            <a:p>
              <a:pPr marL="0" marR="0" lvl="0" indent="0" algn="l" defTabSz="609630" rtl="0" eaLnBrk="1" fontAlgn="auto" latinLnBrk="0" hangingPunct="1">
                <a:lnSpc>
                  <a:spcPts val="2937"/>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FFFFFF"/>
                  </a:solidFill>
                  <a:effectLst/>
                  <a:uLnTx/>
                  <a:uFillTx/>
                  <a:latin typeface="Calibri"/>
                  <a:ea typeface="+mn-ea"/>
                  <a:cs typeface="+mn-cs"/>
                </a:rPr>
                <a:t>Estos</a:t>
              </a:r>
              <a:r>
                <a:rPr kumimoji="0" lang="en-US" sz="1600" b="0" i="0" u="none" strike="noStrike" kern="1200" cap="none" spc="0" normalizeH="0" baseline="0" noProof="0" dirty="0">
                  <a:ln>
                    <a:noFill/>
                  </a:ln>
                  <a:solidFill>
                    <a:srgbClr val="FFFFFF"/>
                  </a:solidFill>
                  <a:effectLst/>
                  <a:uLnTx/>
                  <a:uFillTx/>
                  <a:latin typeface="Calibri"/>
                  <a:ea typeface="+mn-ea"/>
                  <a:cs typeface="+mn-cs"/>
                </a:rPr>
                <a:t> </a:t>
              </a:r>
              <a:r>
                <a:rPr kumimoji="0" lang="en-US" sz="1600" b="0" i="0" u="none" strike="noStrike" kern="1200" cap="none" spc="0" normalizeH="0" baseline="0" noProof="0" dirty="0" err="1">
                  <a:ln>
                    <a:noFill/>
                  </a:ln>
                  <a:solidFill>
                    <a:srgbClr val="FFFFFF"/>
                  </a:solidFill>
                  <a:effectLst/>
                  <a:uLnTx/>
                  <a:uFillTx/>
                  <a:latin typeface="Calibri"/>
                  <a:ea typeface="+mn-ea"/>
                  <a:cs typeface="+mn-cs"/>
                </a:rPr>
                <a:t>algoritmos</a:t>
              </a:r>
              <a:r>
                <a:rPr kumimoji="0" lang="en-US" sz="1600" b="0" i="0" u="none" strike="noStrike" kern="1200" cap="none" spc="0" normalizeH="0" baseline="0" noProof="0" dirty="0">
                  <a:ln>
                    <a:noFill/>
                  </a:ln>
                  <a:solidFill>
                    <a:srgbClr val="FFFFFF"/>
                  </a:solidFill>
                  <a:effectLst/>
                  <a:uLnTx/>
                  <a:uFillTx/>
                  <a:latin typeface="Calibri"/>
                  <a:ea typeface="+mn-ea"/>
                  <a:cs typeface="+mn-cs"/>
                </a:rPr>
                <a:t> se </a:t>
              </a:r>
              <a:r>
                <a:rPr kumimoji="0" lang="en-US" sz="1600" b="0" i="0" u="none" strike="noStrike" kern="1200" cap="none" spc="0" normalizeH="0" baseline="0" noProof="0" dirty="0" err="1">
                  <a:ln>
                    <a:noFill/>
                  </a:ln>
                  <a:solidFill>
                    <a:srgbClr val="FFFFFF"/>
                  </a:solidFill>
                  <a:effectLst/>
                  <a:uLnTx/>
                  <a:uFillTx/>
                  <a:latin typeface="Calibri"/>
                  <a:ea typeface="+mn-ea"/>
                  <a:cs typeface="+mn-cs"/>
                </a:rPr>
                <a:t>encargan</a:t>
              </a:r>
              <a:r>
                <a:rPr kumimoji="0" lang="en-US" sz="1600" b="0" i="0" u="none" strike="noStrike" kern="1200" cap="none" spc="0" normalizeH="0" baseline="0" noProof="0" dirty="0">
                  <a:ln>
                    <a:noFill/>
                  </a:ln>
                  <a:solidFill>
                    <a:srgbClr val="FFFFFF"/>
                  </a:solidFill>
                  <a:effectLst/>
                  <a:uLnTx/>
                  <a:uFillTx/>
                  <a:latin typeface="Calibri"/>
                  <a:ea typeface="+mn-ea"/>
                  <a:cs typeface="+mn-cs"/>
                </a:rPr>
                <a:t> de </a:t>
              </a:r>
              <a:r>
                <a:rPr kumimoji="0" lang="en-US" sz="1600" b="0" i="0" u="none" strike="noStrike" kern="1200" cap="none" spc="0" normalizeH="0" baseline="0" noProof="0" dirty="0" err="1">
                  <a:ln>
                    <a:noFill/>
                  </a:ln>
                  <a:solidFill>
                    <a:srgbClr val="FFFFFF"/>
                  </a:solidFill>
                  <a:effectLst/>
                  <a:uLnTx/>
                  <a:uFillTx/>
                  <a:latin typeface="Calibri"/>
                  <a:ea typeface="+mn-ea"/>
                  <a:cs typeface="+mn-cs"/>
                </a:rPr>
                <a:t>encontrar</a:t>
              </a:r>
              <a:r>
                <a:rPr kumimoji="0" lang="en-US" sz="1600" b="0" i="0" u="none" strike="noStrike" kern="1200" cap="none" spc="0" normalizeH="0" baseline="0" noProof="0" dirty="0">
                  <a:ln>
                    <a:noFill/>
                  </a:ln>
                  <a:solidFill>
                    <a:srgbClr val="FFFFFF"/>
                  </a:solidFill>
                  <a:effectLst/>
                  <a:uLnTx/>
                  <a:uFillTx/>
                  <a:latin typeface="Calibri"/>
                  <a:ea typeface="+mn-ea"/>
                  <a:cs typeface="+mn-cs"/>
                </a:rPr>
                <a:t> </a:t>
              </a:r>
              <a:r>
                <a:rPr kumimoji="0" lang="en-US" sz="1600" b="0" i="0" u="none" strike="noStrike" kern="1200" cap="none" spc="0" normalizeH="0" baseline="0" noProof="0" dirty="0" err="1">
                  <a:ln>
                    <a:noFill/>
                  </a:ln>
                  <a:solidFill>
                    <a:srgbClr val="FFFFFF"/>
                  </a:solidFill>
                  <a:effectLst/>
                  <a:uLnTx/>
                  <a:uFillTx/>
                  <a:latin typeface="Calibri"/>
                  <a:ea typeface="+mn-ea"/>
                  <a:cs typeface="+mn-cs"/>
                </a:rPr>
                <a:t>patrones</a:t>
              </a:r>
              <a:r>
                <a:rPr kumimoji="0" lang="en-US" sz="1600" b="0" i="0" u="none" strike="noStrike" kern="1200" cap="none" spc="0" normalizeH="0" baseline="0" noProof="0" dirty="0">
                  <a:ln>
                    <a:noFill/>
                  </a:ln>
                  <a:solidFill>
                    <a:srgbClr val="FFFFFF"/>
                  </a:solidFill>
                  <a:effectLst/>
                  <a:uLnTx/>
                  <a:uFillTx/>
                  <a:latin typeface="Calibri"/>
                  <a:ea typeface="+mn-ea"/>
                  <a:cs typeface="+mn-cs"/>
                </a:rPr>
                <a:t> </a:t>
              </a:r>
              <a:r>
                <a:rPr kumimoji="0" lang="en-US" sz="1600" b="0" i="0" u="none" strike="noStrike" kern="1200" cap="none" spc="0" normalizeH="0" baseline="0" noProof="0" dirty="0" err="1">
                  <a:ln>
                    <a:noFill/>
                  </a:ln>
                  <a:solidFill>
                    <a:srgbClr val="FFFFFF"/>
                  </a:solidFill>
                  <a:effectLst/>
                  <a:uLnTx/>
                  <a:uFillTx/>
                  <a:latin typeface="Calibri"/>
                  <a:ea typeface="+mn-ea"/>
                  <a:cs typeface="+mn-cs"/>
                </a:rPr>
                <a:t>en</a:t>
              </a:r>
              <a:r>
                <a:rPr kumimoji="0" lang="en-US" sz="1600" b="0" i="0" u="none" strike="noStrike" kern="1200" cap="none" spc="0" normalizeH="0" baseline="0" noProof="0" dirty="0">
                  <a:ln>
                    <a:noFill/>
                  </a:ln>
                  <a:solidFill>
                    <a:srgbClr val="FFFFFF"/>
                  </a:solidFill>
                  <a:effectLst/>
                  <a:uLnTx/>
                  <a:uFillTx/>
                  <a:latin typeface="Calibri"/>
                  <a:ea typeface="+mn-ea"/>
                  <a:cs typeface="+mn-cs"/>
                </a:rPr>
                <a:t> </a:t>
              </a:r>
              <a:r>
                <a:rPr kumimoji="0" lang="en-US" sz="1600" b="0" i="0" u="none" strike="noStrike" kern="1200" cap="none" spc="0" normalizeH="0" baseline="0" noProof="0" dirty="0" err="1">
                  <a:ln>
                    <a:noFill/>
                  </a:ln>
                  <a:solidFill>
                    <a:srgbClr val="FFFFFF"/>
                  </a:solidFill>
                  <a:effectLst/>
                  <a:uLnTx/>
                  <a:uFillTx/>
                  <a:latin typeface="Calibri"/>
                  <a:ea typeface="+mn-ea"/>
                  <a:cs typeface="+mn-cs"/>
                </a:rPr>
                <a:t>los</a:t>
              </a:r>
              <a:r>
                <a:rPr kumimoji="0" lang="en-US" sz="1600" b="0" i="0" u="none" strike="noStrike" kern="1200" cap="none" spc="0" normalizeH="0" baseline="0" noProof="0" dirty="0">
                  <a:ln>
                    <a:noFill/>
                  </a:ln>
                  <a:solidFill>
                    <a:srgbClr val="FFFFFF"/>
                  </a:solidFill>
                  <a:effectLst/>
                  <a:uLnTx/>
                  <a:uFillTx/>
                  <a:latin typeface="Calibri"/>
                  <a:ea typeface="+mn-ea"/>
                  <a:cs typeface="+mn-cs"/>
                </a:rPr>
                <a:t> </a:t>
              </a:r>
              <a:r>
                <a:rPr kumimoji="0" lang="en-US" sz="1600" b="0" i="0" u="none" strike="noStrike" kern="1200" cap="none" spc="0" normalizeH="0" baseline="0" noProof="0" dirty="0" err="1">
                  <a:ln>
                    <a:noFill/>
                  </a:ln>
                  <a:solidFill>
                    <a:srgbClr val="FFFFFF"/>
                  </a:solidFill>
                  <a:effectLst/>
                  <a:uLnTx/>
                  <a:uFillTx/>
                  <a:latin typeface="Calibri"/>
                  <a:ea typeface="+mn-ea"/>
                  <a:cs typeface="+mn-cs"/>
                </a:rPr>
                <a:t>datos</a:t>
              </a:r>
              <a:r>
                <a:rPr kumimoji="0" lang="en-US" sz="1600" b="0" i="0" u="none" strike="noStrike" kern="1200" cap="none" spc="0" normalizeH="0" baseline="0" noProof="0" dirty="0">
                  <a:ln>
                    <a:noFill/>
                  </a:ln>
                  <a:solidFill>
                    <a:srgbClr val="FFFFFF"/>
                  </a:solidFill>
                  <a:effectLst/>
                  <a:uLnTx/>
                  <a:uFillTx/>
                  <a:latin typeface="Calibri"/>
                  <a:ea typeface="+mn-ea"/>
                  <a:cs typeface="+mn-cs"/>
                </a:rPr>
                <a:t>  para </a:t>
              </a:r>
              <a:r>
                <a:rPr kumimoji="0" lang="en-US" sz="1600" b="0" i="0" u="none" strike="noStrike" kern="1200" cap="none" spc="0" normalizeH="0" baseline="0" noProof="0" dirty="0" err="1">
                  <a:ln>
                    <a:noFill/>
                  </a:ln>
                  <a:solidFill>
                    <a:srgbClr val="FFFFFF"/>
                  </a:solidFill>
                  <a:effectLst/>
                  <a:uLnTx/>
                  <a:uFillTx/>
                  <a:latin typeface="Calibri"/>
                  <a:ea typeface="+mn-ea"/>
                  <a:cs typeface="+mn-cs"/>
                </a:rPr>
                <a:t>así</a:t>
              </a:r>
              <a:r>
                <a:rPr kumimoji="0" lang="en-US" sz="1600" b="0" i="0" u="none" strike="noStrike" kern="1200" cap="none" spc="0" normalizeH="0" baseline="0" noProof="0" dirty="0">
                  <a:ln>
                    <a:noFill/>
                  </a:ln>
                  <a:solidFill>
                    <a:srgbClr val="FFFFFF"/>
                  </a:solidFill>
                  <a:effectLst/>
                  <a:uLnTx/>
                  <a:uFillTx/>
                  <a:latin typeface="Calibri"/>
                  <a:ea typeface="+mn-ea"/>
                  <a:cs typeface="+mn-cs"/>
                </a:rPr>
                <a:t> </a:t>
              </a:r>
              <a:r>
                <a:rPr kumimoji="0" lang="en-US" sz="1600" b="0" i="0" u="none" strike="noStrike" kern="1200" cap="none" spc="0" normalizeH="0" baseline="0" noProof="0" dirty="0" err="1">
                  <a:ln>
                    <a:noFill/>
                  </a:ln>
                  <a:solidFill>
                    <a:srgbClr val="FFFFFF"/>
                  </a:solidFill>
                  <a:effectLst/>
                  <a:uLnTx/>
                  <a:uFillTx/>
                  <a:latin typeface="Calibri"/>
                  <a:ea typeface="+mn-ea"/>
                  <a:cs typeface="+mn-cs"/>
                </a:rPr>
                <a:t>poder</a:t>
              </a:r>
              <a:r>
                <a:rPr kumimoji="0" lang="en-US" sz="1600" b="0" i="0" u="none" strike="noStrike" kern="1200" cap="none" spc="0" normalizeH="0" baseline="0" noProof="0" dirty="0">
                  <a:ln>
                    <a:noFill/>
                  </a:ln>
                  <a:solidFill>
                    <a:srgbClr val="FFFFFF"/>
                  </a:solidFill>
                  <a:effectLst/>
                  <a:uLnTx/>
                  <a:uFillTx/>
                  <a:latin typeface="Calibri"/>
                  <a:ea typeface="+mn-ea"/>
                  <a:cs typeface="+mn-cs"/>
                </a:rPr>
                <a:t> </a:t>
              </a:r>
              <a:r>
                <a:rPr kumimoji="0" lang="en-US" sz="1600" b="0" i="0" u="none" strike="noStrike" kern="1200" cap="none" spc="0" normalizeH="0" baseline="0" noProof="0" dirty="0" err="1">
                  <a:ln>
                    <a:noFill/>
                  </a:ln>
                  <a:solidFill>
                    <a:srgbClr val="FFFFFF"/>
                  </a:solidFill>
                  <a:effectLst/>
                  <a:uLnTx/>
                  <a:uFillTx/>
                  <a:latin typeface="Calibri"/>
                  <a:ea typeface="+mn-ea"/>
                  <a:cs typeface="+mn-cs"/>
                </a:rPr>
                <a:t>clasificarlos</a:t>
              </a:r>
              <a:r>
                <a:rPr kumimoji="0" lang="en-US" sz="1600" b="0" i="0" u="none" strike="noStrike" kern="1200" cap="none" spc="0" normalizeH="0" baseline="0" noProof="0" dirty="0">
                  <a:ln>
                    <a:noFill/>
                  </a:ln>
                  <a:solidFill>
                    <a:srgbClr val="FFFFFF"/>
                  </a:solidFill>
                  <a:effectLst/>
                  <a:uLnTx/>
                  <a:uFillTx/>
                  <a:latin typeface="Calibri"/>
                  <a:ea typeface="+mn-ea"/>
                  <a:cs typeface="+mn-cs"/>
                </a:rPr>
                <a:t> sin la </a:t>
              </a:r>
              <a:r>
                <a:rPr kumimoji="0" lang="en-US" sz="1600" b="0" i="0" u="none" strike="noStrike" kern="1200" cap="none" spc="0" normalizeH="0" baseline="0" noProof="0" dirty="0" err="1">
                  <a:ln>
                    <a:noFill/>
                  </a:ln>
                  <a:solidFill>
                    <a:srgbClr val="FFFFFF"/>
                  </a:solidFill>
                  <a:effectLst/>
                  <a:uLnTx/>
                  <a:uFillTx/>
                  <a:latin typeface="Calibri"/>
                  <a:ea typeface="+mn-ea"/>
                  <a:cs typeface="+mn-cs"/>
                </a:rPr>
                <a:t>intervención</a:t>
              </a:r>
              <a:r>
                <a:rPr kumimoji="0" lang="en-US" sz="1600" b="0" i="0" u="none" strike="noStrike" kern="1200" cap="none" spc="0" normalizeH="0" baseline="0" noProof="0" dirty="0">
                  <a:ln>
                    <a:noFill/>
                  </a:ln>
                  <a:solidFill>
                    <a:srgbClr val="FFFFFF"/>
                  </a:solidFill>
                  <a:effectLst/>
                  <a:uLnTx/>
                  <a:uFillTx/>
                  <a:latin typeface="Calibri"/>
                  <a:ea typeface="+mn-ea"/>
                  <a:cs typeface="+mn-cs"/>
                </a:rPr>
                <a:t> del </a:t>
              </a:r>
              <a:r>
                <a:rPr kumimoji="0" lang="en-US" sz="1600" b="0" i="0" u="none" strike="noStrike" kern="1200" cap="none" spc="0" normalizeH="0" baseline="0" noProof="0" dirty="0" err="1">
                  <a:ln>
                    <a:noFill/>
                  </a:ln>
                  <a:solidFill>
                    <a:srgbClr val="FFFFFF"/>
                  </a:solidFill>
                  <a:effectLst/>
                  <a:uLnTx/>
                  <a:uFillTx/>
                  <a:latin typeface="Calibri"/>
                  <a:ea typeface="+mn-ea"/>
                  <a:cs typeface="+mn-cs"/>
                </a:rPr>
                <a:t>humano</a:t>
              </a:r>
              <a:r>
                <a:rPr kumimoji="0" lang="en-US" sz="1600" b="0" i="0" u="none" strike="noStrike" kern="1200" cap="none" spc="0" normalizeH="0" baseline="0" noProof="0" dirty="0">
                  <a:ln>
                    <a:noFill/>
                  </a:ln>
                  <a:solidFill>
                    <a:srgbClr val="FFFFFF"/>
                  </a:solidFill>
                  <a:effectLst/>
                  <a:uLnTx/>
                  <a:uFillTx/>
                  <a:latin typeface="Calibri"/>
                  <a:ea typeface="+mn-ea"/>
                  <a:cs typeface="+mn-cs"/>
                </a:rPr>
                <a:t>.</a:t>
              </a:r>
            </a:p>
          </p:txBody>
        </p:sp>
      </p:grpSp>
      <p:sp>
        <p:nvSpPr>
          <p:cNvPr id="4" name="TextBox 4"/>
          <p:cNvSpPr txBox="1"/>
          <p:nvPr/>
        </p:nvSpPr>
        <p:spPr>
          <a:xfrm>
            <a:off x="464275" y="238797"/>
            <a:ext cx="7984265" cy="724429"/>
          </a:xfrm>
          <a:prstGeom prst="rect">
            <a:avLst/>
          </a:prstGeom>
        </p:spPr>
        <p:txBody>
          <a:bodyPr lIns="0" tIns="0" rIns="0" bIns="0" rtlCol="0" anchor="t">
            <a:spAutoFit/>
          </a:bodyPr>
          <a:lstStyle/>
          <a:p>
            <a:pPr marL="0" marR="0" lvl="0" indent="0" algn="l" defTabSz="609630" rtl="0" eaLnBrk="1" fontAlgn="auto" latinLnBrk="0" hangingPunct="1">
              <a:lnSpc>
                <a:spcPts val="6534"/>
              </a:lnSpc>
              <a:spcBef>
                <a:spcPts val="0"/>
              </a:spcBef>
              <a:spcAft>
                <a:spcPts val="0"/>
              </a:spcAft>
              <a:buClrTx/>
              <a:buSzTx/>
              <a:buFontTx/>
              <a:buNone/>
              <a:tabLst/>
              <a:defRPr/>
            </a:pPr>
            <a:r>
              <a:rPr kumimoji="0" lang="en-US" sz="2933" b="1" i="0" u="none" strike="noStrike" kern="1200" cap="none" spc="0" normalizeH="0" baseline="0" noProof="0" dirty="0" err="1">
                <a:ln>
                  <a:noFill/>
                </a:ln>
                <a:solidFill>
                  <a:srgbClr val="0097A9"/>
                </a:solidFill>
                <a:effectLst/>
                <a:uLnTx/>
                <a:uFillTx/>
                <a:latin typeface="Calibri Light" panose="020F0302020204030204" pitchFamily="34" charset="0"/>
                <a:ea typeface="+mn-ea"/>
                <a:cs typeface="Calibri Light" panose="020F0302020204030204" pitchFamily="34" charset="0"/>
              </a:rPr>
              <a:t>Aprendizaje</a:t>
            </a:r>
            <a:r>
              <a:rPr kumimoji="0" lang="en-US" sz="2933" b="1" i="0" u="none" strike="noStrike" kern="1200" cap="none" spc="0" normalizeH="0" baseline="0" noProof="0" dirty="0">
                <a:ln>
                  <a:noFill/>
                </a:ln>
                <a:solidFill>
                  <a:srgbClr val="0097A9"/>
                </a:solidFill>
                <a:effectLst/>
                <a:uLnTx/>
                <a:uFillTx/>
                <a:latin typeface="Calibri Light" panose="020F0302020204030204" pitchFamily="34" charset="0"/>
                <a:ea typeface="+mn-ea"/>
                <a:cs typeface="Calibri Light" panose="020F0302020204030204" pitchFamily="34" charset="0"/>
              </a:rPr>
              <a:t> sin </a:t>
            </a:r>
            <a:r>
              <a:rPr kumimoji="0" lang="en-US" sz="2933" b="1" i="0" u="none" strike="noStrike" kern="1200" cap="none" spc="0" normalizeH="0" baseline="0" noProof="0" dirty="0" err="1">
                <a:ln>
                  <a:noFill/>
                </a:ln>
                <a:solidFill>
                  <a:srgbClr val="0097A9"/>
                </a:solidFill>
                <a:effectLst/>
                <a:uLnTx/>
                <a:uFillTx/>
                <a:latin typeface="Calibri Light" panose="020F0302020204030204" pitchFamily="34" charset="0"/>
                <a:ea typeface="+mn-ea"/>
                <a:cs typeface="Calibri Light" panose="020F0302020204030204" pitchFamily="34" charset="0"/>
              </a:rPr>
              <a:t>supervisión</a:t>
            </a:r>
            <a:endParaRPr kumimoji="0" lang="en-US" sz="2933" b="1" i="0" u="none" strike="noStrike" kern="1200" cap="none" spc="0" normalizeH="0" baseline="0" noProof="0" dirty="0">
              <a:ln>
                <a:noFill/>
              </a:ln>
              <a:solidFill>
                <a:srgbClr val="0097A9"/>
              </a:solidFill>
              <a:effectLst/>
              <a:uLnTx/>
              <a:uFillTx/>
              <a:latin typeface="Calibri Light" panose="020F0302020204030204" pitchFamily="34" charset="0"/>
              <a:ea typeface="+mn-ea"/>
              <a:cs typeface="Calibri Light" panose="020F030202020403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BCB3F46-C5BE-42EB-6362-906BDC316D42}"/>
              </a:ext>
            </a:extLst>
          </p:cNvPr>
          <p:cNvSpPr/>
          <p:nvPr/>
        </p:nvSpPr>
        <p:spPr>
          <a:xfrm>
            <a:off x="7823200" y="3107422"/>
            <a:ext cx="4368800" cy="1473200"/>
          </a:xfrm>
          <a:prstGeom prst="rect">
            <a:avLst/>
          </a:prstGeom>
          <a:solidFill>
            <a:srgbClr val="0076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eaLnBrk="1" fontAlgn="auto" hangingPunct="1">
              <a:spcBef>
                <a:spcPts val="0"/>
              </a:spcBef>
              <a:spcAft>
                <a:spcPts val="0"/>
              </a:spcAft>
            </a:pPr>
            <a:endParaRPr lang="en-US" sz="1200">
              <a:solidFill>
                <a:prstClr val="white"/>
              </a:solidFill>
              <a:latin typeface="Calibri"/>
            </a:endParaRPr>
          </a:p>
        </p:txBody>
      </p:sp>
      <p:sp>
        <p:nvSpPr>
          <p:cNvPr id="4" name="TextBox 4"/>
          <p:cNvSpPr txBox="1"/>
          <p:nvPr/>
        </p:nvSpPr>
        <p:spPr>
          <a:xfrm>
            <a:off x="8077200" y="3412226"/>
            <a:ext cx="3923866" cy="842538"/>
          </a:xfrm>
          <a:prstGeom prst="rect">
            <a:avLst/>
          </a:prstGeom>
        </p:spPr>
        <p:txBody>
          <a:bodyPr wrap="square" lIns="0" tIns="0" rIns="0" bIns="0" rtlCol="0" anchor="t">
            <a:spAutoFit/>
          </a:bodyPr>
          <a:lstStyle/>
          <a:p>
            <a:pPr algn="ctr" defTabSz="609630" eaLnBrk="1" fontAlgn="auto" hangingPunct="1">
              <a:lnSpc>
                <a:spcPts val="7000"/>
              </a:lnSpc>
              <a:spcBef>
                <a:spcPts val="0"/>
              </a:spcBef>
              <a:spcAft>
                <a:spcPts val="0"/>
              </a:spcAft>
            </a:pPr>
            <a:r>
              <a:rPr lang="en-US" sz="5000" dirty="0">
                <a:solidFill>
                  <a:srgbClr val="FFFFFF"/>
                </a:solidFill>
                <a:latin typeface="+mj-lt"/>
              </a:rPr>
              <a:t>Chat GPT</a:t>
            </a:r>
          </a:p>
        </p:txBody>
      </p:sp>
      <p:grpSp>
        <p:nvGrpSpPr>
          <p:cNvPr id="8" name="Group 7">
            <a:extLst>
              <a:ext uri="{FF2B5EF4-FFF2-40B4-BE49-F238E27FC236}">
                <a16:creationId xmlns:a16="http://schemas.microsoft.com/office/drawing/2014/main" id="{D8BA1D4A-01D1-1699-848E-0D4007526678}"/>
              </a:ext>
            </a:extLst>
          </p:cNvPr>
          <p:cNvGrpSpPr/>
          <p:nvPr/>
        </p:nvGrpSpPr>
        <p:grpSpPr>
          <a:xfrm>
            <a:off x="-182951" y="1232264"/>
            <a:ext cx="8501690" cy="4523641"/>
            <a:chOff x="-762000" y="2247900"/>
            <a:chExt cx="12496800" cy="6815034"/>
          </a:xfrm>
        </p:grpSpPr>
        <p:sp>
          <p:nvSpPr>
            <p:cNvPr id="2" name="Freeform 2"/>
            <p:cNvSpPr/>
            <p:nvPr/>
          </p:nvSpPr>
          <p:spPr>
            <a:xfrm>
              <a:off x="-762000" y="2247900"/>
              <a:ext cx="12496800" cy="6815034"/>
            </a:xfrm>
            <a:custGeom>
              <a:avLst/>
              <a:gdLst/>
              <a:ahLst/>
              <a:cxnLst/>
              <a:rect l="l" t="t" r="r" b="b"/>
              <a:pathLst>
                <a:path w="8657845" h="5266856">
                  <a:moveTo>
                    <a:pt x="0" y="0"/>
                  </a:moveTo>
                  <a:lnTo>
                    <a:pt x="8657845" y="0"/>
                  </a:lnTo>
                  <a:lnTo>
                    <a:pt x="8657845" y="5266856"/>
                  </a:lnTo>
                  <a:lnTo>
                    <a:pt x="0" y="5266856"/>
                  </a:lnTo>
                  <a:lnTo>
                    <a:pt x="0" y="0"/>
                  </a:lnTo>
                  <a:close/>
                </a:path>
              </a:pathLst>
            </a:custGeom>
            <a:blipFill>
              <a:blip r:embed="rId2"/>
              <a:stretch>
                <a:fillRect l="610" b="-13166"/>
              </a:stretch>
            </a:blipFill>
          </p:spPr>
          <p:txBody>
            <a:bodyPr/>
            <a:lstStyle/>
            <a:p>
              <a:pPr defTabSz="609630" eaLnBrk="1" fontAlgn="auto" hangingPunct="1">
                <a:spcBef>
                  <a:spcPts val="0"/>
                </a:spcBef>
                <a:spcAft>
                  <a:spcPts val="0"/>
                </a:spcAft>
              </a:pPr>
              <a:endParaRPr lang="en-US" sz="1200">
                <a:solidFill>
                  <a:prstClr val="black"/>
                </a:solidFill>
                <a:latin typeface="Calibri"/>
              </a:endParaRPr>
            </a:p>
          </p:txBody>
        </p:sp>
        <p:sp>
          <p:nvSpPr>
            <p:cNvPr id="7" name="Rectangle 6">
              <a:extLst>
                <a:ext uri="{FF2B5EF4-FFF2-40B4-BE49-F238E27FC236}">
                  <a16:creationId xmlns:a16="http://schemas.microsoft.com/office/drawing/2014/main" id="{1047ED69-1486-EE58-DCF1-D54FF734A43A}"/>
                </a:ext>
              </a:extLst>
            </p:cNvPr>
            <p:cNvSpPr/>
            <p:nvPr/>
          </p:nvSpPr>
          <p:spPr>
            <a:xfrm>
              <a:off x="3352800" y="7277100"/>
              <a:ext cx="4419600" cy="1447800"/>
            </a:xfrm>
            <a:prstGeom prst="rect">
              <a:avLst/>
            </a:prstGeom>
            <a:solidFill>
              <a:srgbClr val="16A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eaLnBrk="1" fontAlgn="auto" hangingPunct="1">
                <a:spcBef>
                  <a:spcPts val="0"/>
                </a:spcBef>
                <a:spcAft>
                  <a:spcPts val="0"/>
                </a:spcAft>
              </a:pPr>
              <a:endParaRPr lang="en-US" sz="1200">
                <a:solidFill>
                  <a:prstClr val="white"/>
                </a:solidFill>
                <a:latin typeface="Calibri"/>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sp>
        <p:nvSpPr>
          <p:cNvPr id="3" name="Freeform 3"/>
          <p:cNvSpPr/>
          <p:nvPr/>
        </p:nvSpPr>
        <p:spPr>
          <a:xfrm>
            <a:off x="2489200" y="3530600"/>
            <a:ext cx="6502400" cy="2933461"/>
          </a:xfrm>
          <a:custGeom>
            <a:avLst/>
            <a:gdLst/>
            <a:ahLst/>
            <a:cxnLst/>
            <a:rect l="l" t="t" r="r" b="b"/>
            <a:pathLst>
              <a:path w="6664239" h="2927469">
                <a:moveTo>
                  <a:pt x="0" y="0"/>
                </a:moveTo>
                <a:lnTo>
                  <a:pt x="6664239" y="0"/>
                </a:lnTo>
                <a:lnTo>
                  <a:pt x="6664239" y="2927470"/>
                </a:lnTo>
                <a:lnTo>
                  <a:pt x="0" y="2927470"/>
                </a:lnTo>
                <a:lnTo>
                  <a:pt x="0" y="0"/>
                </a:lnTo>
                <a:close/>
              </a:path>
            </a:pathLst>
          </a:custGeom>
          <a:blipFill>
            <a:blip r:embed="rId2"/>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4"/>
          <p:cNvSpPr txBox="1"/>
          <p:nvPr/>
        </p:nvSpPr>
        <p:spPr>
          <a:xfrm>
            <a:off x="704861" y="388312"/>
            <a:ext cx="2336800" cy="570541"/>
          </a:xfrm>
          <a:prstGeom prst="rect">
            <a:avLst/>
          </a:prstGeom>
        </p:spPr>
        <p:txBody>
          <a:bodyPr wrap="square" lIns="0" tIns="0" rIns="0" bIns="0" rtlCol="0" anchor="t">
            <a:spAutoFit/>
          </a:bodyPr>
          <a:lstStyle/>
          <a:p>
            <a:pPr marL="0" marR="0" lvl="0" indent="0" algn="ctr" defTabSz="609630" rtl="0" eaLnBrk="1" fontAlgn="auto" latinLnBrk="0" hangingPunct="1">
              <a:lnSpc>
                <a:spcPts val="4853"/>
              </a:lnSpc>
              <a:spcBef>
                <a:spcPts val="0"/>
              </a:spcBef>
              <a:spcAft>
                <a:spcPts val="0"/>
              </a:spcAft>
              <a:buClrTx/>
              <a:buSzTx/>
              <a:buFontTx/>
              <a:buNone/>
              <a:tabLst/>
              <a:defRPr/>
            </a:pPr>
            <a:r>
              <a:rPr kumimoji="0" lang="en-US" sz="2933" b="1" i="0" u="none" strike="noStrike" kern="1200" cap="none" spc="0" normalizeH="0" baseline="0" noProof="0" dirty="0">
                <a:ln>
                  <a:noFill/>
                </a:ln>
                <a:solidFill>
                  <a:srgbClr val="0097A9"/>
                </a:solidFill>
                <a:effectLst/>
                <a:uLnTx/>
                <a:uFillTx/>
                <a:latin typeface="Calibri Light" panose="020F0302020204030204" pitchFamily="34" charset="0"/>
                <a:ea typeface="+mn-ea"/>
                <a:cs typeface="Calibri Light" panose="020F0302020204030204" pitchFamily="34" charset="0"/>
              </a:rPr>
              <a:t>¿</a:t>
            </a:r>
            <a:r>
              <a:rPr kumimoji="0" lang="en-US" sz="2933" b="1" i="0" u="none" strike="noStrike" kern="1200" cap="none" spc="0" normalizeH="0" baseline="0" noProof="0" dirty="0" err="1">
                <a:ln>
                  <a:noFill/>
                </a:ln>
                <a:solidFill>
                  <a:srgbClr val="0097A9"/>
                </a:solidFill>
                <a:effectLst/>
                <a:uLnTx/>
                <a:uFillTx/>
                <a:latin typeface="Calibri Light" panose="020F0302020204030204" pitchFamily="34" charset="0"/>
                <a:ea typeface="+mn-ea"/>
                <a:cs typeface="Calibri Light" panose="020F0302020204030204" pitchFamily="34" charset="0"/>
              </a:rPr>
              <a:t>Qué</a:t>
            </a:r>
            <a:r>
              <a:rPr kumimoji="0" lang="en-US" sz="2933" b="1" i="0" u="none" strike="noStrike" kern="1200" cap="none" spc="0" normalizeH="0" baseline="0" noProof="0" dirty="0">
                <a:ln>
                  <a:noFill/>
                </a:ln>
                <a:solidFill>
                  <a:srgbClr val="0097A9"/>
                </a:solidFill>
                <a:effectLst/>
                <a:uLnTx/>
                <a:uFillTx/>
                <a:latin typeface="Calibri Light" panose="020F0302020204030204" pitchFamily="34" charset="0"/>
                <a:ea typeface="+mn-ea"/>
                <a:cs typeface="Calibri Light" panose="020F0302020204030204" pitchFamily="34" charset="0"/>
              </a:rPr>
              <a:t> es?</a:t>
            </a:r>
          </a:p>
        </p:txBody>
      </p:sp>
      <p:sp>
        <p:nvSpPr>
          <p:cNvPr id="5" name="TextBox 5"/>
          <p:cNvSpPr txBox="1"/>
          <p:nvPr/>
        </p:nvSpPr>
        <p:spPr>
          <a:xfrm>
            <a:off x="474432" y="1356157"/>
            <a:ext cx="4673600" cy="727379"/>
          </a:xfrm>
          <a:prstGeom prst="rect">
            <a:avLst/>
          </a:prstGeom>
        </p:spPr>
        <p:txBody>
          <a:bodyPr wrap="square" lIns="0" tIns="0" rIns="0" bIns="0" rtlCol="0" anchor="t">
            <a:spAutoFit/>
          </a:bodyPr>
          <a:lstStyle/>
          <a:p>
            <a:pPr marL="0" marR="0" lvl="0" indent="0" algn="l" defTabSz="609630" rtl="0" eaLnBrk="1" fontAlgn="auto" latinLnBrk="0" hangingPunct="1">
              <a:lnSpc>
                <a:spcPts val="3028"/>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Un </a:t>
            </a:r>
            <a:r>
              <a:rPr kumimoji="0" lang="en-US" sz="1800" b="0" i="0" u="none"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rPr>
              <a:t>modelo</a:t>
            </a: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de </a:t>
            </a:r>
            <a:r>
              <a:rPr kumimoji="0" lang="en-US" sz="1800" b="0" i="0" u="none"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rPr>
              <a:t>lenguaje</a:t>
            </a: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a:t>
            </a:r>
            <a:r>
              <a:rPr kumimoji="0" lang="en-US" sz="1800" b="0" i="0" u="none"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rPr>
              <a:t>predictivo</a:t>
            </a: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a:t>
            </a:r>
            <a:r>
              <a:rPr kumimoji="0" lang="en-US" sz="1800" b="0" i="0" u="none"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rPr>
              <a:t>basado</a:t>
            </a: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a:t>
            </a:r>
            <a:r>
              <a:rPr kumimoji="0" lang="en-US" sz="1800" b="0" i="0" u="none"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rPr>
              <a:t>en</a:t>
            </a: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un chatbot </a:t>
            </a:r>
            <a:r>
              <a:rPr kumimoji="0" lang="en-US" sz="1800" b="0" i="0" u="none"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rPr>
              <a:t>desarrollado</a:t>
            </a: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a:t>
            </a:r>
            <a:r>
              <a:rPr kumimoji="0" lang="en-US" sz="1800" b="0" i="0" u="none"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rPr>
              <a:t>por</a:t>
            </a:r>
            <a:r>
              <a:rPr kumimoji="0" lang="en-US" sz="18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 Open AI. </a:t>
            </a:r>
          </a:p>
        </p:txBody>
      </p:sp>
      <p:sp>
        <p:nvSpPr>
          <p:cNvPr id="7" name="TextBox 6">
            <a:extLst>
              <a:ext uri="{FF2B5EF4-FFF2-40B4-BE49-F238E27FC236}">
                <a16:creationId xmlns:a16="http://schemas.microsoft.com/office/drawing/2014/main" id="{BCC35242-DA4B-C108-C11A-67D3478AF64F}"/>
              </a:ext>
            </a:extLst>
          </p:cNvPr>
          <p:cNvSpPr txBox="1"/>
          <p:nvPr/>
        </p:nvSpPr>
        <p:spPr>
          <a:xfrm>
            <a:off x="6424669" y="504549"/>
            <a:ext cx="6096000" cy="480131"/>
          </a:xfrm>
          <a:prstGeom prst="rect">
            <a:avLst/>
          </a:prstGeom>
          <a:noFill/>
        </p:spPr>
        <p:txBody>
          <a:bodyPr wrap="square">
            <a:spAutoFit/>
          </a:bodyPr>
          <a:lstStyle/>
          <a:p>
            <a:pPr marL="0" marR="0" lvl="0" indent="0" algn="l" defTabSz="609630" rtl="0" eaLnBrk="1" fontAlgn="auto" latinLnBrk="0" hangingPunct="1">
              <a:lnSpc>
                <a:spcPts val="3028"/>
              </a:lnSpc>
              <a:spcBef>
                <a:spcPts val="0"/>
              </a:spcBef>
              <a:spcAft>
                <a:spcPts val="0"/>
              </a:spcAft>
              <a:buClrTx/>
              <a:buSzTx/>
              <a:buFontTx/>
              <a:buNone/>
              <a:tabLst/>
              <a:defRPr/>
            </a:pPr>
            <a:r>
              <a:rPr kumimoji="0" lang="en-US" sz="2933" b="1" i="0" u="none" strike="noStrike" kern="1200" cap="none" spc="0" normalizeH="0" baseline="0" noProof="0" dirty="0">
                <a:ln>
                  <a:noFill/>
                </a:ln>
                <a:solidFill>
                  <a:srgbClr val="0097A9"/>
                </a:solidFill>
                <a:effectLst/>
                <a:uLnTx/>
                <a:uFillTx/>
                <a:latin typeface="Calibri Light" panose="020F0302020204030204" pitchFamily="34" charset="0"/>
                <a:ea typeface="+mn-ea"/>
                <a:cs typeface="Calibri Light" panose="020F0302020204030204" pitchFamily="34" charset="0"/>
              </a:rPr>
              <a:t>¿</a:t>
            </a:r>
            <a:r>
              <a:rPr kumimoji="0" lang="en-US" sz="2933" b="1" i="0" u="none" strike="noStrike" kern="1200" cap="none" spc="0" normalizeH="0" baseline="0" noProof="0" dirty="0" err="1">
                <a:ln>
                  <a:noFill/>
                </a:ln>
                <a:solidFill>
                  <a:srgbClr val="0097A9"/>
                </a:solidFill>
                <a:effectLst/>
                <a:uLnTx/>
                <a:uFillTx/>
                <a:latin typeface="Calibri Light" panose="020F0302020204030204" pitchFamily="34" charset="0"/>
                <a:ea typeface="+mn-ea"/>
                <a:cs typeface="Calibri Light" panose="020F0302020204030204" pitchFamily="34" charset="0"/>
              </a:rPr>
              <a:t>Qué</a:t>
            </a:r>
            <a:r>
              <a:rPr kumimoji="0" lang="en-US" sz="2933" b="1" i="0" u="none" strike="noStrike" kern="1200" cap="none" spc="0" normalizeH="0" baseline="0" noProof="0" dirty="0">
                <a:ln>
                  <a:noFill/>
                </a:ln>
                <a:solidFill>
                  <a:srgbClr val="0097A9"/>
                </a:solidFill>
                <a:effectLst/>
                <a:uLnTx/>
                <a:uFillTx/>
                <a:latin typeface="Calibri Light" panose="020F0302020204030204" pitchFamily="34" charset="0"/>
                <a:ea typeface="+mn-ea"/>
                <a:cs typeface="Calibri Light" panose="020F0302020204030204" pitchFamily="34" charset="0"/>
              </a:rPr>
              <a:t> </a:t>
            </a:r>
            <a:r>
              <a:rPr kumimoji="0" lang="en-US" sz="2933" b="1" i="0" u="none" strike="noStrike" kern="1200" cap="none" spc="0" normalizeH="0" baseline="0" noProof="0" dirty="0" err="1">
                <a:ln>
                  <a:noFill/>
                </a:ln>
                <a:solidFill>
                  <a:srgbClr val="0097A9"/>
                </a:solidFill>
                <a:effectLst/>
                <a:uLnTx/>
                <a:uFillTx/>
                <a:latin typeface="Calibri Light" panose="020F0302020204030204" pitchFamily="34" charset="0"/>
                <a:ea typeface="+mn-ea"/>
                <a:cs typeface="Calibri Light" panose="020F0302020204030204" pitchFamily="34" charset="0"/>
              </a:rPr>
              <a:t>quiere</a:t>
            </a:r>
            <a:r>
              <a:rPr kumimoji="0" lang="en-US" sz="2933" b="1" i="0" u="none" strike="noStrike" kern="1200" cap="none" spc="0" normalizeH="0" baseline="0" noProof="0" dirty="0">
                <a:ln>
                  <a:noFill/>
                </a:ln>
                <a:solidFill>
                  <a:srgbClr val="0097A9"/>
                </a:solidFill>
                <a:effectLst/>
                <a:uLnTx/>
                <a:uFillTx/>
                <a:latin typeface="Calibri Light" panose="020F0302020204030204" pitchFamily="34" charset="0"/>
                <a:ea typeface="+mn-ea"/>
                <a:cs typeface="Calibri Light" panose="020F0302020204030204" pitchFamily="34" charset="0"/>
              </a:rPr>
              <a:t> </a:t>
            </a:r>
            <a:r>
              <a:rPr kumimoji="0" lang="en-US" sz="2933" b="1" i="0" u="none" strike="noStrike" kern="1200" cap="none" spc="0" normalizeH="0" baseline="0" noProof="0" dirty="0" err="1">
                <a:ln>
                  <a:noFill/>
                </a:ln>
                <a:solidFill>
                  <a:srgbClr val="0097A9"/>
                </a:solidFill>
                <a:effectLst/>
                <a:uLnTx/>
                <a:uFillTx/>
                <a:latin typeface="Calibri Light" panose="020F0302020204030204" pitchFamily="34" charset="0"/>
                <a:ea typeface="+mn-ea"/>
                <a:cs typeface="Calibri Light" panose="020F0302020204030204" pitchFamily="34" charset="0"/>
              </a:rPr>
              <a:t>decir</a:t>
            </a:r>
            <a:r>
              <a:rPr kumimoji="0" lang="en-US" sz="2933" b="1" i="0" u="none" strike="noStrike" kern="1200" cap="none" spc="0" normalizeH="0" baseline="0" noProof="0" dirty="0">
                <a:ln>
                  <a:noFill/>
                </a:ln>
                <a:solidFill>
                  <a:srgbClr val="0097A9"/>
                </a:solidFill>
                <a:effectLst/>
                <a:uLnTx/>
                <a:uFillTx/>
                <a:latin typeface="Calibri Light" panose="020F0302020204030204" pitchFamily="34" charset="0"/>
                <a:ea typeface="+mn-ea"/>
                <a:cs typeface="Calibri Light" panose="020F0302020204030204" pitchFamily="34" charset="0"/>
              </a:rPr>
              <a:t> </a:t>
            </a:r>
            <a:r>
              <a:rPr kumimoji="0" lang="en-US" sz="2933" b="1" i="0" u="none" strike="noStrike" kern="1200" cap="none" spc="0" normalizeH="0" baseline="0" noProof="0" dirty="0" err="1">
                <a:ln>
                  <a:noFill/>
                </a:ln>
                <a:solidFill>
                  <a:srgbClr val="0097A9"/>
                </a:solidFill>
                <a:effectLst/>
                <a:uLnTx/>
                <a:uFillTx/>
                <a:latin typeface="Calibri Light" panose="020F0302020204030204" pitchFamily="34" charset="0"/>
                <a:ea typeface="+mn-ea"/>
                <a:cs typeface="Calibri Light" panose="020F0302020204030204" pitchFamily="34" charset="0"/>
              </a:rPr>
              <a:t>esto</a:t>
            </a:r>
            <a:r>
              <a:rPr kumimoji="0" lang="en-US" sz="2933" b="1" i="0" u="none" strike="noStrike" kern="1200" cap="none" spc="0" normalizeH="0" baseline="0" noProof="0" dirty="0">
                <a:ln>
                  <a:noFill/>
                </a:ln>
                <a:solidFill>
                  <a:srgbClr val="0097A9"/>
                </a:solidFill>
                <a:effectLst/>
                <a:uLnTx/>
                <a:uFillTx/>
                <a:latin typeface="Calibri Light" panose="020F0302020204030204" pitchFamily="34" charset="0"/>
                <a:ea typeface="+mn-ea"/>
                <a:cs typeface="Calibri Light" panose="020F0302020204030204" pitchFamily="34" charset="0"/>
              </a:rPr>
              <a:t>?</a:t>
            </a:r>
          </a:p>
        </p:txBody>
      </p:sp>
      <p:sp>
        <p:nvSpPr>
          <p:cNvPr id="12" name="TextBox 5">
            <a:extLst>
              <a:ext uri="{FF2B5EF4-FFF2-40B4-BE49-F238E27FC236}">
                <a16:creationId xmlns:a16="http://schemas.microsoft.com/office/drawing/2014/main" id="{D2F0F76D-44DD-042F-B85B-B4B164A8ECCF}"/>
              </a:ext>
            </a:extLst>
          </p:cNvPr>
          <p:cNvSpPr txBox="1"/>
          <p:nvPr/>
        </p:nvSpPr>
        <p:spPr>
          <a:xfrm>
            <a:off x="5740400" y="1295198"/>
            <a:ext cx="6096000" cy="1881541"/>
          </a:xfrm>
          <a:prstGeom prst="rect">
            <a:avLst/>
          </a:prstGeom>
        </p:spPr>
        <p:txBody>
          <a:bodyPr wrap="square" lIns="0" tIns="0" rIns="0" bIns="0" rtlCol="0" anchor="t">
            <a:spAutoFit/>
          </a:bodyPr>
          <a:lstStyle/>
          <a:p>
            <a:pPr marL="0" marR="0" lvl="0" indent="0" algn="l" defTabSz="609630" rtl="0" eaLnBrk="1" fontAlgn="auto" latinLnBrk="0" hangingPunct="1">
              <a:lnSpc>
                <a:spcPts val="3028"/>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a:ea typeface="+mn-ea"/>
                <a:cs typeface="+mn-cs"/>
              </a:rPr>
              <a:t>Es un </a:t>
            </a:r>
            <a:r>
              <a:rPr kumimoji="0" lang="en-US" sz="1800" b="0" i="0" u="none" strike="noStrike" kern="1200" cap="none" spc="0" normalizeH="0" baseline="0" noProof="0" dirty="0" err="1">
                <a:ln>
                  <a:noFill/>
                </a:ln>
                <a:solidFill>
                  <a:srgbClr val="FFFFFF"/>
                </a:solidFill>
                <a:effectLst/>
                <a:uLnTx/>
                <a:uFillTx/>
                <a:latin typeface="Calibri"/>
                <a:ea typeface="+mn-ea"/>
                <a:cs typeface="+mn-cs"/>
              </a:rPr>
              <a:t>modelo</a:t>
            </a:r>
            <a:r>
              <a:rPr kumimoji="0" lang="en-US" sz="1800" b="0" i="0" u="none" strike="noStrike" kern="1200" cap="none" spc="0" normalizeH="0" baseline="0" noProof="0" dirty="0">
                <a:ln>
                  <a:noFill/>
                </a:ln>
                <a:solidFill>
                  <a:srgbClr val="FFFFFF"/>
                </a:solidFill>
                <a:effectLst/>
                <a:uLnTx/>
                <a:uFillTx/>
                <a:latin typeface="Calibri"/>
                <a:ea typeface="+mn-ea"/>
                <a:cs typeface="+mn-cs"/>
              </a:rPr>
              <a:t> que </a:t>
            </a:r>
            <a:r>
              <a:rPr kumimoji="0" lang="en-US" sz="1800" b="1" i="0" u="none" strike="noStrike" kern="1200" cap="none" spc="0" normalizeH="0" baseline="0" noProof="0" dirty="0" err="1">
                <a:ln>
                  <a:noFill/>
                </a:ln>
                <a:solidFill>
                  <a:srgbClr val="0097A9"/>
                </a:solidFill>
                <a:effectLst/>
                <a:uLnTx/>
                <a:uFillTx/>
                <a:latin typeface="Calibri"/>
                <a:ea typeface="+mn-ea"/>
                <a:cs typeface="+mn-cs"/>
              </a:rPr>
              <a:t>predice</a:t>
            </a:r>
            <a:r>
              <a:rPr kumimoji="0" lang="en-US" sz="1800" b="1" i="0" u="none" strike="noStrike" kern="1200" cap="none" spc="0" normalizeH="0" baseline="0" noProof="0" dirty="0">
                <a:ln>
                  <a:noFill/>
                </a:ln>
                <a:solidFill>
                  <a:srgbClr val="0097A9"/>
                </a:solidFill>
                <a:effectLst/>
                <a:uLnTx/>
                <a:uFillTx/>
                <a:latin typeface="Calibri"/>
                <a:ea typeface="+mn-ea"/>
                <a:cs typeface="+mn-cs"/>
              </a:rPr>
              <a:t> las palabras</a:t>
            </a:r>
            <a:r>
              <a:rPr kumimoji="0" lang="en-US" sz="1800" b="0" i="0" u="none" strike="noStrike" kern="1200" cap="none" spc="0" normalizeH="0" baseline="0" noProof="0" dirty="0">
                <a:ln>
                  <a:noFill/>
                </a:ln>
                <a:solidFill>
                  <a:srgbClr val="FFFFFF"/>
                </a:solidFill>
                <a:effectLst/>
                <a:uLnTx/>
                <a:uFillTx/>
                <a:latin typeface="Calibri"/>
                <a:ea typeface="+mn-ea"/>
                <a:cs typeface="+mn-cs"/>
              </a:rPr>
              <a:t>, es </a:t>
            </a:r>
            <a:r>
              <a:rPr kumimoji="0" lang="en-US" sz="1800" b="0" i="0" u="none" strike="noStrike" kern="1200" cap="none" spc="0" normalizeH="0" baseline="0" noProof="0" dirty="0" err="1">
                <a:ln>
                  <a:noFill/>
                </a:ln>
                <a:solidFill>
                  <a:srgbClr val="FFFFFF"/>
                </a:solidFill>
                <a:effectLst/>
                <a:uLnTx/>
                <a:uFillTx/>
                <a:latin typeface="Calibri"/>
                <a:ea typeface="+mn-ea"/>
                <a:cs typeface="+mn-cs"/>
              </a:rPr>
              <a:t>decir</a:t>
            </a:r>
            <a:r>
              <a:rPr kumimoji="0" lang="en-US" sz="1800" b="0" i="0" u="none" strike="noStrike" kern="1200" cap="none" spc="0" normalizeH="0" baseline="0" noProof="0" dirty="0">
                <a:ln>
                  <a:noFill/>
                </a:ln>
                <a:solidFill>
                  <a:srgbClr val="FFFFFF"/>
                </a:solidFill>
                <a:effectLst/>
                <a:uLnTx/>
                <a:uFillTx/>
                <a:latin typeface="Calibri"/>
                <a:ea typeface="+mn-ea"/>
                <a:cs typeface="+mn-cs"/>
              </a:rPr>
              <a:t>, que sabe responder </a:t>
            </a:r>
            <a:r>
              <a:rPr kumimoji="0" lang="en-US" sz="1800" b="0" i="0" u="none" strike="noStrike" kern="1200" cap="none" spc="0" normalizeH="0" baseline="0" noProof="0" dirty="0" err="1">
                <a:ln>
                  <a:noFill/>
                </a:ln>
                <a:solidFill>
                  <a:srgbClr val="FFFFFF"/>
                </a:solidFill>
                <a:effectLst/>
                <a:uLnTx/>
                <a:uFillTx/>
                <a:latin typeface="Calibri"/>
                <a:ea typeface="+mn-ea"/>
                <a:cs typeface="+mn-cs"/>
              </a:rPr>
              <a:t>luego</a:t>
            </a:r>
            <a:r>
              <a:rPr kumimoji="0" lang="en-US" sz="1800" b="0" i="0" u="none" strike="noStrike" kern="1200" cap="none" spc="0" normalizeH="0" baseline="0" noProof="0" dirty="0">
                <a:ln>
                  <a:noFill/>
                </a:ln>
                <a:solidFill>
                  <a:srgbClr val="FFFFFF"/>
                </a:solidFill>
                <a:effectLst/>
                <a:uLnTx/>
                <a:uFillTx/>
                <a:latin typeface="Calibri"/>
                <a:ea typeface="+mn-ea"/>
                <a:cs typeface="+mn-cs"/>
              </a:rPr>
              <a:t> de </a:t>
            </a:r>
            <a:r>
              <a:rPr kumimoji="0" lang="en-US" sz="1800" b="0" i="0" u="none" strike="noStrike" kern="1200" cap="none" spc="0" normalizeH="0" baseline="0" noProof="0" dirty="0" err="1">
                <a:ln>
                  <a:noFill/>
                </a:ln>
                <a:solidFill>
                  <a:srgbClr val="FFFFFF"/>
                </a:solidFill>
                <a:effectLst/>
                <a:uLnTx/>
                <a:uFillTx/>
                <a:latin typeface="Calibri"/>
                <a:ea typeface="+mn-ea"/>
                <a:cs typeface="+mn-cs"/>
              </a:rPr>
              <a:t>cada</a:t>
            </a:r>
            <a:r>
              <a:rPr kumimoji="0" lang="en-US" sz="1800" b="0" i="0" u="none" strike="noStrike" kern="1200" cap="none" spc="0" normalizeH="0" baseline="0" noProof="0" dirty="0">
                <a:ln>
                  <a:noFill/>
                </a:ln>
                <a:solidFill>
                  <a:srgbClr val="FFFFFF"/>
                </a:solidFill>
                <a:effectLst/>
                <a:uLnTx/>
                <a:uFillTx/>
                <a:latin typeface="Calibri"/>
                <a:ea typeface="+mn-ea"/>
                <a:cs typeface="+mn-cs"/>
              </a:rPr>
              <a:t> </a:t>
            </a:r>
            <a:r>
              <a:rPr kumimoji="0" lang="en-US" sz="1800" b="0" i="0" u="none" strike="noStrike" kern="1200" cap="none" spc="0" normalizeH="0" baseline="0" noProof="0" dirty="0" err="1">
                <a:ln>
                  <a:noFill/>
                </a:ln>
                <a:solidFill>
                  <a:srgbClr val="FFFFFF"/>
                </a:solidFill>
                <a:effectLst/>
                <a:uLnTx/>
                <a:uFillTx/>
                <a:latin typeface="Calibri"/>
                <a:ea typeface="+mn-ea"/>
                <a:cs typeface="+mn-cs"/>
              </a:rPr>
              <a:t>frase</a:t>
            </a:r>
            <a:r>
              <a:rPr kumimoji="0" lang="en-US" sz="1800" b="0" i="0" u="none" strike="noStrike" kern="1200" cap="none" spc="0" normalizeH="0" baseline="0" noProof="0" dirty="0">
                <a:ln>
                  <a:noFill/>
                </a:ln>
                <a:solidFill>
                  <a:srgbClr val="FFFFFF"/>
                </a:solidFill>
                <a:effectLst/>
                <a:uLnTx/>
                <a:uFillTx/>
                <a:latin typeface="Calibri"/>
                <a:ea typeface="+mn-ea"/>
                <a:cs typeface="+mn-cs"/>
              </a:rPr>
              <a:t>. Es similar a lo que </a:t>
            </a:r>
            <a:r>
              <a:rPr kumimoji="0" lang="en-US" sz="1800" b="0" i="0" u="none" strike="noStrike" kern="1200" cap="none" spc="0" normalizeH="0" baseline="0" noProof="0" dirty="0" err="1">
                <a:ln>
                  <a:noFill/>
                </a:ln>
                <a:solidFill>
                  <a:srgbClr val="FFFFFF"/>
                </a:solidFill>
                <a:effectLst/>
                <a:uLnTx/>
                <a:uFillTx/>
                <a:latin typeface="Calibri"/>
                <a:ea typeface="+mn-ea"/>
                <a:cs typeface="+mn-cs"/>
              </a:rPr>
              <a:t>hace</a:t>
            </a:r>
            <a:r>
              <a:rPr kumimoji="0" lang="en-US" sz="1800" b="0" i="0" u="none" strike="noStrike" kern="1200" cap="none" spc="0" normalizeH="0" baseline="0" noProof="0" dirty="0">
                <a:ln>
                  <a:noFill/>
                </a:ln>
                <a:solidFill>
                  <a:srgbClr val="FFFFFF"/>
                </a:solidFill>
                <a:effectLst/>
                <a:uLnTx/>
                <a:uFillTx/>
                <a:latin typeface="Calibri"/>
                <a:ea typeface="+mn-ea"/>
                <a:cs typeface="+mn-cs"/>
              </a:rPr>
              <a:t> </a:t>
            </a:r>
            <a:r>
              <a:rPr kumimoji="0" lang="en-US" sz="1800" b="0" i="0" u="none" strike="noStrike" kern="1200" cap="none" spc="0" normalizeH="0" baseline="0" noProof="0" dirty="0" err="1">
                <a:ln>
                  <a:noFill/>
                </a:ln>
                <a:solidFill>
                  <a:srgbClr val="FFFFFF"/>
                </a:solidFill>
                <a:effectLst/>
                <a:uLnTx/>
                <a:uFillTx/>
                <a:latin typeface="Calibri"/>
                <a:ea typeface="+mn-ea"/>
                <a:cs typeface="+mn-cs"/>
              </a:rPr>
              <a:t>el</a:t>
            </a:r>
            <a:r>
              <a:rPr kumimoji="0" lang="en-US" sz="1800" b="0" i="0" u="none" strike="noStrike" kern="1200" cap="none" spc="0" normalizeH="0" baseline="0" noProof="0" dirty="0">
                <a:ln>
                  <a:noFill/>
                </a:ln>
                <a:solidFill>
                  <a:srgbClr val="FFFFFF"/>
                </a:solidFill>
                <a:effectLst/>
                <a:uLnTx/>
                <a:uFillTx/>
                <a:latin typeface="Calibri"/>
                <a:ea typeface="+mn-ea"/>
                <a:cs typeface="+mn-cs"/>
              </a:rPr>
              <a:t> </a:t>
            </a:r>
            <a:r>
              <a:rPr kumimoji="0" lang="en-US" sz="1800" b="0" i="0" u="none" strike="noStrike" kern="1200" cap="none" spc="0" normalizeH="0" baseline="0" noProof="0" dirty="0" err="1">
                <a:ln>
                  <a:noFill/>
                </a:ln>
                <a:solidFill>
                  <a:srgbClr val="FFFFFF"/>
                </a:solidFill>
                <a:effectLst/>
                <a:uLnTx/>
                <a:uFillTx/>
                <a:latin typeface="Calibri"/>
                <a:ea typeface="+mn-ea"/>
                <a:cs typeface="+mn-cs"/>
              </a:rPr>
              <a:t>autocorrector</a:t>
            </a:r>
            <a:r>
              <a:rPr kumimoji="0" lang="en-US" sz="1800" b="0" i="0" u="none" strike="noStrike" kern="1200" cap="none" spc="0" normalizeH="0" baseline="0" noProof="0" dirty="0">
                <a:ln>
                  <a:noFill/>
                </a:ln>
                <a:solidFill>
                  <a:srgbClr val="FFFFFF"/>
                </a:solidFill>
                <a:effectLst/>
                <a:uLnTx/>
                <a:uFillTx/>
                <a:latin typeface="Calibri"/>
                <a:ea typeface="+mn-ea"/>
                <a:cs typeface="+mn-cs"/>
              </a:rPr>
              <a:t> de </a:t>
            </a:r>
            <a:r>
              <a:rPr kumimoji="0" lang="en-US" sz="1800" b="0" i="0" u="none" strike="noStrike" kern="1200" cap="none" spc="0" normalizeH="0" baseline="0" noProof="0" dirty="0" err="1">
                <a:ln>
                  <a:noFill/>
                </a:ln>
                <a:solidFill>
                  <a:srgbClr val="FFFFFF"/>
                </a:solidFill>
                <a:effectLst/>
                <a:uLnTx/>
                <a:uFillTx/>
                <a:latin typeface="Calibri"/>
                <a:ea typeface="+mn-ea"/>
                <a:cs typeface="+mn-cs"/>
              </a:rPr>
              <a:t>los</a:t>
            </a:r>
            <a:r>
              <a:rPr kumimoji="0" lang="en-US" sz="1800" b="0" i="0" u="none" strike="noStrike" kern="1200" cap="none" spc="0" normalizeH="0" baseline="0" noProof="0" dirty="0">
                <a:ln>
                  <a:noFill/>
                </a:ln>
                <a:solidFill>
                  <a:srgbClr val="FFFFFF"/>
                </a:solidFill>
                <a:effectLst/>
                <a:uLnTx/>
                <a:uFillTx/>
                <a:latin typeface="Calibri"/>
                <a:ea typeface="+mn-ea"/>
                <a:cs typeface="+mn-cs"/>
              </a:rPr>
              <a:t> smartphones, solo que es un </a:t>
            </a:r>
            <a:r>
              <a:rPr kumimoji="0" lang="en-US" sz="1800" b="0" i="0" u="none" strike="noStrike" kern="1200" cap="none" spc="0" normalizeH="0" baseline="0" noProof="0" dirty="0" err="1">
                <a:ln>
                  <a:noFill/>
                </a:ln>
                <a:solidFill>
                  <a:srgbClr val="FFFFFF"/>
                </a:solidFill>
                <a:effectLst/>
                <a:uLnTx/>
                <a:uFillTx/>
                <a:latin typeface="Calibri"/>
                <a:ea typeface="+mn-ea"/>
                <a:cs typeface="+mn-cs"/>
              </a:rPr>
              <a:t>millón</a:t>
            </a:r>
            <a:r>
              <a:rPr kumimoji="0" lang="en-US" sz="1800" b="0" i="0" u="none" strike="noStrike" kern="1200" cap="none" spc="0" normalizeH="0" baseline="0" noProof="0" dirty="0">
                <a:ln>
                  <a:noFill/>
                </a:ln>
                <a:solidFill>
                  <a:srgbClr val="FFFFFF"/>
                </a:solidFill>
                <a:effectLst/>
                <a:uLnTx/>
                <a:uFillTx/>
                <a:latin typeface="Calibri"/>
                <a:ea typeface="+mn-ea"/>
                <a:cs typeface="+mn-cs"/>
              </a:rPr>
              <a:t> de </a:t>
            </a:r>
            <a:r>
              <a:rPr kumimoji="0" lang="en-US" sz="1800" b="0" i="0" u="none" strike="noStrike" kern="1200" cap="none" spc="0" normalizeH="0" baseline="0" noProof="0" dirty="0" err="1">
                <a:ln>
                  <a:noFill/>
                </a:ln>
                <a:solidFill>
                  <a:srgbClr val="FFFFFF"/>
                </a:solidFill>
                <a:effectLst/>
                <a:uLnTx/>
                <a:uFillTx/>
                <a:latin typeface="Calibri"/>
                <a:ea typeface="+mn-ea"/>
                <a:cs typeface="+mn-cs"/>
              </a:rPr>
              <a:t>veces</a:t>
            </a:r>
            <a:r>
              <a:rPr kumimoji="0" lang="en-US" sz="1800" b="0" i="0" u="none" strike="noStrike" kern="1200" cap="none" spc="0" normalizeH="0" baseline="0" noProof="0" dirty="0">
                <a:ln>
                  <a:noFill/>
                </a:ln>
                <a:solidFill>
                  <a:srgbClr val="FFFFFF"/>
                </a:solidFill>
                <a:effectLst/>
                <a:uLnTx/>
                <a:uFillTx/>
                <a:latin typeface="Calibri"/>
                <a:ea typeface="+mn-ea"/>
                <a:cs typeface="+mn-cs"/>
              </a:rPr>
              <a:t> </a:t>
            </a:r>
            <a:r>
              <a:rPr kumimoji="0" lang="en-US" sz="1800" b="0" i="0" u="none" strike="noStrike" kern="1200" cap="none" spc="0" normalizeH="0" baseline="0" noProof="0" dirty="0" err="1">
                <a:ln>
                  <a:noFill/>
                </a:ln>
                <a:solidFill>
                  <a:srgbClr val="FFFFFF"/>
                </a:solidFill>
                <a:effectLst/>
                <a:uLnTx/>
                <a:uFillTx/>
                <a:latin typeface="Calibri"/>
                <a:ea typeface="+mn-ea"/>
                <a:cs typeface="+mn-cs"/>
              </a:rPr>
              <a:t>mejor</a:t>
            </a:r>
            <a:r>
              <a:rPr kumimoji="0" lang="en-US" sz="1800" b="0" i="0" u="none" strike="noStrike" kern="1200" cap="none" spc="0" normalizeH="0" baseline="0" noProof="0" dirty="0">
                <a:ln>
                  <a:noFill/>
                </a:ln>
                <a:solidFill>
                  <a:srgbClr val="FFFFFF"/>
                </a:solidFill>
                <a:effectLst/>
                <a:uLnTx/>
                <a:uFillTx/>
                <a:latin typeface="Calibri"/>
                <a:ea typeface="+mn-ea"/>
                <a:cs typeface="+mn-cs"/>
              </a:rPr>
              <a:t>, </a:t>
            </a:r>
            <a:r>
              <a:rPr kumimoji="0" lang="en-US" sz="1800" b="0" i="0" u="none" strike="noStrike" kern="1200" cap="none" spc="0" normalizeH="0" baseline="0" noProof="0" dirty="0" err="1">
                <a:ln>
                  <a:noFill/>
                </a:ln>
                <a:solidFill>
                  <a:srgbClr val="FFFFFF"/>
                </a:solidFill>
                <a:effectLst/>
                <a:uLnTx/>
                <a:uFillTx/>
                <a:latin typeface="Calibri"/>
                <a:ea typeface="+mn-ea"/>
                <a:cs typeface="+mn-cs"/>
              </a:rPr>
              <a:t>haciendo</a:t>
            </a:r>
            <a:r>
              <a:rPr kumimoji="0" lang="en-US" sz="1800" b="0" i="0" u="none" strike="noStrike" kern="1200" cap="none" spc="0" normalizeH="0" baseline="0" noProof="0" dirty="0">
                <a:ln>
                  <a:noFill/>
                </a:ln>
                <a:solidFill>
                  <a:srgbClr val="FFFFFF"/>
                </a:solidFill>
                <a:effectLst/>
                <a:uLnTx/>
                <a:uFillTx/>
                <a:latin typeface="Calibri"/>
                <a:ea typeface="+mn-ea"/>
                <a:cs typeface="+mn-cs"/>
              </a:rPr>
              <a:t> </a:t>
            </a:r>
            <a:r>
              <a:rPr kumimoji="0" lang="en-US" sz="1800" b="0" i="0" u="none" strike="noStrike" kern="1200" cap="none" spc="0" normalizeH="0" baseline="0" noProof="0" dirty="0" err="1">
                <a:ln>
                  <a:noFill/>
                </a:ln>
                <a:solidFill>
                  <a:srgbClr val="FFFFFF"/>
                </a:solidFill>
                <a:effectLst/>
                <a:uLnTx/>
                <a:uFillTx/>
                <a:latin typeface="Calibri"/>
                <a:ea typeface="+mn-ea"/>
                <a:cs typeface="+mn-cs"/>
              </a:rPr>
              <a:t>posible</a:t>
            </a:r>
            <a:r>
              <a:rPr kumimoji="0" lang="en-US" sz="1800" b="0" i="0" u="none" strike="noStrike" kern="1200" cap="none" spc="0" normalizeH="0" baseline="0" noProof="0" dirty="0">
                <a:ln>
                  <a:noFill/>
                </a:ln>
                <a:solidFill>
                  <a:srgbClr val="FFFFFF"/>
                </a:solidFill>
                <a:effectLst/>
                <a:uLnTx/>
                <a:uFillTx/>
                <a:latin typeface="Calibri"/>
                <a:ea typeface="+mn-ea"/>
                <a:cs typeface="+mn-cs"/>
              </a:rPr>
              <a:t> que </a:t>
            </a:r>
            <a:r>
              <a:rPr kumimoji="0" lang="en-US" sz="1800" b="0" i="0" u="none" strike="noStrike" kern="1200" cap="none" spc="0" normalizeH="0" baseline="0" noProof="0" dirty="0" err="1">
                <a:ln>
                  <a:noFill/>
                </a:ln>
                <a:solidFill>
                  <a:srgbClr val="FFFFFF"/>
                </a:solidFill>
                <a:effectLst/>
                <a:uLnTx/>
                <a:uFillTx/>
                <a:latin typeface="Calibri"/>
                <a:ea typeface="+mn-ea"/>
                <a:cs typeface="+mn-cs"/>
              </a:rPr>
              <a:t>pueda</a:t>
            </a:r>
            <a:r>
              <a:rPr kumimoji="0" lang="en-US" sz="1800" b="0" i="0" u="none" strike="noStrike" kern="1200" cap="none" spc="0" normalizeH="0" baseline="0" noProof="0" dirty="0">
                <a:ln>
                  <a:noFill/>
                </a:ln>
                <a:solidFill>
                  <a:srgbClr val="FFFFFF"/>
                </a:solidFill>
                <a:effectLst/>
                <a:uLnTx/>
                <a:uFillTx/>
                <a:latin typeface="Calibri"/>
                <a:ea typeface="+mn-ea"/>
                <a:cs typeface="+mn-cs"/>
              </a:rPr>
              <a:t> </a:t>
            </a:r>
            <a:r>
              <a:rPr kumimoji="0" lang="en-US" sz="1800" b="0" i="0" u="none" strike="noStrike" kern="1200" cap="none" spc="0" normalizeH="0" baseline="0" noProof="0" dirty="0" err="1">
                <a:ln>
                  <a:noFill/>
                </a:ln>
                <a:solidFill>
                  <a:srgbClr val="FFFFFF"/>
                </a:solidFill>
                <a:effectLst/>
                <a:uLnTx/>
                <a:uFillTx/>
                <a:latin typeface="Calibri"/>
                <a:ea typeface="+mn-ea"/>
                <a:cs typeface="+mn-cs"/>
              </a:rPr>
              <a:t>generar</a:t>
            </a:r>
            <a:r>
              <a:rPr kumimoji="0" lang="en-US" sz="1800" b="0" i="0" u="none" strike="noStrike" kern="1200" cap="none" spc="0" normalizeH="0" baseline="0" noProof="0" dirty="0">
                <a:ln>
                  <a:noFill/>
                </a:ln>
                <a:solidFill>
                  <a:srgbClr val="FFFFFF"/>
                </a:solidFill>
                <a:effectLst/>
                <a:uLnTx/>
                <a:uFillTx/>
                <a:latin typeface="Calibri"/>
                <a:ea typeface="+mn-ea"/>
                <a:cs typeface="+mn-cs"/>
              </a:rPr>
              <a:t> </a:t>
            </a:r>
            <a:r>
              <a:rPr kumimoji="0" lang="en-US" sz="1800" b="0" i="0" u="none" strike="noStrike" kern="1200" cap="none" spc="0" normalizeH="0" baseline="0" noProof="0" dirty="0" err="1">
                <a:ln>
                  <a:noFill/>
                </a:ln>
                <a:solidFill>
                  <a:srgbClr val="FFFFFF"/>
                </a:solidFill>
                <a:effectLst/>
                <a:uLnTx/>
                <a:uFillTx/>
                <a:latin typeface="Calibri"/>
                <a:ea typeface="+mn-ea"/>
                <a:cs typeface="+mn-cs"/>
              </a:rPr>
              <a:t>una</a:t>
            </a:r>
            <a:r>
              <a:rPr kumimoji="0" lang="en-US" sz="1800" b="0" i="0" u="none" strike="noStrike" kern="1200" cap="none" spc="0" normalizeH="0" baseline="0" noProof="0" dirty="0">
                <a:ln>
                  <a:noFill/>
                </a:ln>
                <a:solidFill>
                  <a:srgbClr val="FFFFFF"/>
                </a:solidFill>
                <a:effectLst/>
                <a:uLnTx/>
                <a:uFillTx/>
                <a:latin typeface="Calibri"/>
                <a:ea typeface="+mn-ea"/>
                <a:cs typeface="+mn-cs"/>
              </a:rPr>
              <a:t> </a:t>
            </a:r>
            <a:r>
              <a:rPr kumimoji="0" lang="en-US" sz="1800" b="0" i="0" u="none" strike="noStrike" kern="1200" cap="none" spc="0" normalizeH="0" baseline="0" noProof="0" dirty="0" err="1">
                <a:ln>
                  <a:noFill/>
                </a:ln>
                <a:solidFill>
                  <a:srgbClr val="FFFFFF"/>
                </a:solidFill>
                <a:effectLst/>
                <a:uLnTx/>
                <a:uFillTx/>
                <a:latin typeface="Calibri"/>
                <a:ea typeface="+mn-ea"/>
                <a:cs typeface="+mn-cs"/>
              </a:rPr>
              <a:t>respuesta</a:t>
            </a:r>
            <a:r>
              <a:rPr kumimoji="0" lang="en-US" sz="1800" b="0" i="0" u="none" strike="noStrike" kern="1200" cap="none" spc="0" normalizeH="0" baseline="0" noProof="0" dirty="0">
                <a:ln>
                  <a:noFill/>
                </a:ln>
                <a:solidFill>
                  <a:srgbClr val="FFFFFF"/>
                </a:solidFill>
                <a:effectLst/>
                <a:uLnTx/>
                <a:uFillTx/>
                <a:latin typeface="Calibri"/>
                <a:ea typeface="+mn-ea"/>
                <a:cs typeface="+mn-cs"/>
              </a:rPr>
              <a:t> a </a:t>
            </a:r>
            <a:r>
              <a:rPr kumimoji="0" lang="en-US" sz="1800" b="0" i="0" u="none" strike="noStrike" kern="1200" cap="none" spc="0" normalizeH="0" baseline="0" noProof="0" dirty="0" err="1">
                <a:ln>
                  <a:noFill/>
                </a:ln>
                <a:solidFill>
                  <a:srgbClr val="FFFFFF"/>
                </a:solidFill>
                <a:effectLst/>
                <a:uLnTx/>
                <a:uFillTx/>
                <a:latin typeface="Calibri"/>
                <a:ea typeface="+mn-ea"/>
                <a:cs typeface="+mn-cs"/>
              </a:rPr>
              <a:t>tu</a:t>
            </a:r>
            <a:r>
              <a:rPr kumimoji="0" lang="en-US" sz="1800" b="0" i="0" u="none" strike="noStrike" kern="1200" cap="none" spc="0" normalizeH="0" baseline="0" noProof="0" dirty="0">
                <a:ln>
                  <a:noFill/>
                </a:ln>
                <a:solidFill>
                  <a:srgbClr val="FFFFFF"/>
                </a:solidFill>
                <a:effectLst/>
                <a:uLnTx/>
                <a:uFillTx/>
                <a:latin typeface="Calibri"/>
                <a:ea typeface="+mn-ea"/>
                <a:cs typeface="+mn-cs"/>
              </a:rPr>
              <a:t> </a:t>
            </a:r>
            <a:r>
              <a:rPr kumimoji="0" lang="en-US" sz="1800" b="0" i="0" u="none" strike="noStrike" kern="1200" cap="none" spc="0" normalizeH="0" baseline="0" noProof="0" dirty="0" err="1">
                <a:ln>
                  <a:noFill/>
                </a:ln>
                <a:solidFill>
                  <a:srgbClr val="FFFFFF"/>
                </a:solidFill>
                <a:effectLst/>
                <a:uLnTx/>
                <a:uFillTx/>
                <a:latin typeface="Calibri"/>
                <a:ea typeface="+mn-ea"/>
                <a:cs typeface="+mn-cs"/>
              </a:rPr>
              <a:t>pregunta</a:t>
            </a:r>
            <a:r>
              <a:rPr kumimoji="0" lang="en-US" sz="1800" b="0" i="0" u="none" strike="noStrike" kern="1200" cap="none" spc="0" normalizeH="0" baseline="0" noProof="0" dirty="0">
                <a:ln>
                  <a:noFill/>
                </a:ln>
                <a:solidFill>
                  <a:srgbClr val="FFFFFF"/>
                </a:solidFill>
                <a:effectLst/>
                <a:uLnTx/>
                <a:uFillTx/>
                <a:latin typeface="Calibri"/>
                <a:ea typeface="+mn-ea"/>
                <a:cs typeface="+mn-cs"/>
              </a:rPr>
              <a:t> </a:t>
            </a:r>
            <a:r>
              <a:rPr kumimoji="0" lang="en-US" sz="1800" b="0" i="0" u="none" strike="noStrike" kern="1200" cap="none" spc="0" normalizeH="0" baseline="0" noProof="0" dirty="0" err="1">
                <a:ln>
                  <a:noFill/>
                </a:ln>
                <a:solidFill>
                  <a:srgbClr val="FFFFFF"/>
                </a:solidFill>
                <a:effectLst/>
                <a:uLnTx/>
                <a:uFillTx/>
                <a:latin typeface="Calibri"/>
                <a:ea typeface="+mn-ea"/>
                <a:cs typeface="+mn-cs"/>
              </a:rPr>
              <a:t>cada</a:t>
            </a:r>
            <a:r>
              <a:rPr kumimoji="0" lang="en-US" sz="1800" b="0" i="0" u="none" strike="noStrike" kern="1200" cap="none" spc="0" normalizeH="0" baseline="0" noProof="0" dirty="0">
                <a:ln>
                  <a:noFill/>
                </a:ln>
                <a:solidFill>
                  <a:srgbClr val="FFFFFF"/>
                </a:solidFill>
                <a:effectLst/>
                <a:uLnTx/>
                <a:uFillTx/>
                <a:latin typeface="Calibri"/>
                <a:ea typeface="+mn-ea"/>
                <a:cs typeface="+mn-cs"/>
              </a:rPr>
              <a:t> que </a:t>
            </a:r>
            <a:r>
              <a:rPr kumimoji="0" lang="en-US" sz="1800" b="0" i="0" u="none" strike="noStrike" kern="1200" cap="none" spc="0" normalizeH="0" baseline="0" noProof="0" dirty="0" err="1">
                <a:ln>
                  <a:noFill/>
                </a:ln>
                <a:solidFill>
                  <a:srgbClr val="FFFFFF"/>
                </a:solidFill>
                <a:effectLst/>
                <a:uLnTx/>
                <a:uFillTx/>
                <a:latin typeface="Calibri"/>
                <a:ea typeface="+mn-ea"/>
                <a:cs typeface="+mn-cs"/>
              </a:rPr>
              <a:t>interectúas</a:t>
            </a:r>
            <a:r>
              <a:rPr kumimoji="0" lang="en-US" sz="1800" b="0" i="0" u="none" strike="noStrike" kern="1200" cap="none" spc="0" normalizeH="0" baseline="0" noProof="0" dirty="0">
                <a:ln>
                  <a:noFill/>
                </a:ln>
                <a:solidFill>
                  <a:srgbClr val="FFFFFF"/>
                </a:solidFill>
                <a:effectLst/>
                <a:uLnTx/>
                <a:uFillTx/>
                <a:latin typeface="Calibri"/>
                <a:ea typeface="+mn-ea"/>
                <a:cs typeface="+mn-cs"/>
              </a:rPr>
              <a:t> con </a:t>
            </a:r>
            <a:r>
              <a:rPr kumimoji="0" lang="en-US" sz="1800" b="0" i="0" u="none" strike="noStrike" kern="1200" cap="none" spc="0" normalizeH="0" baseline="0" noProof="0" dirty="0" err="1">
                <a:ln>
                  <a:noFill/>
                </a:ln>
                <a:solidFill>
                  <a:srgbClr val="FFFFFF"/>
                </a:solidFill>
                <a:effectLst/>
                <a:uLnTx/>
                <a:uFillTx/>
                <a:latin typeface="Calibri"/>
                <a:ea typeface="+mn-ea"/>
                <a:cs typeface="+mn-cs"/>
              </a:rPr>
              <a:t>él</a:t>
            </a:r>
            <a:r>
              <a:rPr kumimoji="0" lang="en-US" sz="1800" b="0" i="0" u="none" strike="noStrike" kern="1200" cap="none" spc="0" normalizeH="0" baseline="0" noProof="0" dirty="0">
                <a:ln>
                  <a:noFill/>
                </a:ln>
                <a:solidFill>
                  <a:srgbClr val="FFFFFF"/>
                </a:solidFill>
                <a:effectLst/>
                <a:uLnTx/>
                <a:uFillTx/>
                <a:latin typeface="Calibri"/>
                <a:ea typeface="+mn-ea"/>
                <a:cs typeface="+mn-cs"/>
              </a:rPr>
              <a:t>.</a:t>
            </a:r>
          </a:p>
        </p:txBody>
      </p:sp>
      <p:grpSp>
        <p:nvGrpSpPr>
          <p:cNvPr id="13" name="Graphic 4">
            <a:extLst>
              <a:ext uri="{FF2B5EF4-FFF2-40B4-BE49-F238E27FC236}">
                <a16:creationId xmlns:a16="http://schemas.microsoft.com/office/drawing/2014/main" id="{AF97605A-7868-E90A-7B9E-9DBCA7E40938}"/>
              </a:ext>
            </a:extLst>
          </p:cNvPr>
          <p:cNvGrpSpPr>
            <a:grpSpLocks noChangeAspect="1"/>
          </p:cNvGrpSpPr>
          <p:nvPr/>
        </p:nvGrpSpPr>
        <p:grpSpPr>
          <a:xfrm>
            <a:off x="431004" y="530503"/>
            <a:ext cx="583751" cy="583200"/>
            <a:chOff x="1952125" y="1402723"/>
            <a:chExt cx="362313" cy="361971"/>
          </a:xfrm>
          <a:solidFill>
            <a:srgbClr val="0097A9"/>
          </a:solidFill>
        </p:grpSpPr>
        <p:sp>
          <p:nvSpPr>
            <p:cNvPr id="14" name="Graphic 4">
              <a:extLst>
                <a:ext uri="{FF2B5EF4-FFF2-40B4-BE49-F238E27FC236}">
                  <a16:creationId xmlns:a16="http://schemas.microsoft.com/office/drawing/2014/main" id="{54A7EBB4-9BFD-4931-A35A-34021E708549}"/>
                </a:ext>
              </a:extLst>
            </p:cNvPr>
            <p:cNvSpPr/>
            <p:nvPr/>
          </p:nvSpPr>
          <p:spPr>
            <a:xfrm>
              <a:off x="2053562" y="1640645"/>
              <a:ext cx="172691" cy="37745"/>
            </a:xfrm>
            <a:custGeom>
              <a:avLst/>
              <a:gdLst>
                <a:gd name="connsiteX0" fmla="*/ 18694 w 172691"/>
                <a:gd name="connsiteY0" fmla="*/ 23183 h 37745"/>
                <a:gd name="connsiteX1" fmla="*/ 18055 w 172691"/>
                <a:gd name="connsiteY1" fmla="*/ 25736 h 37745"/>
                <a:gd name="connsiteX2" fmla="*/ 11665 w 172691"/>
                <a:gd name="connsiteY2" fmla="*/ 30844 h 37745"/>
                <a:gd name="connsiteX3" fmla="*/ 10387 w 172691"/>
                <a:gd name="connsiteY3" fmla="*/ 30844 h 37745"/>
                <a:gd name="connsiteX4" fmla="*/ 5914 w 172691"/>
                <a:gd name="connsiteY4" fmla="*/ 23183 h 37745"/>
                <a:gd name="connsiteX5" fmla="*/ 6553 w 172691"/>
                <a:gd name="connsiteY5" fmla="*/ 20629 h 37745"/>
                <a:gd name="connsiteX6" fmla="*/ 6553 w 172691"/>
                <a:gd name="connsiteY6" fmla="*/ 16799 h 37745"/>
                <a:gd name="connsiteX7" fmla="*/ 5914 w 172691"/>
                <a:gd name="connsiteY7" fmla="*/ 13607 h 37745"/>
                <a:gd name="connsiteX8" fmla="*/ 11026 w 172691"/>
                <a:gd name="connsiteY8" fmla="*/ 5946 h 37745"/>
                <a:gd name="connsiteX9" fmla="*/ 18694 w 172691"/>
                <a:gd name="connsiteY9" fmla="*/ 11053 h 37745"/>
                <a:gd name="connsiteX10" fmla="*/ 19333 w 172691"/>
                <a:gd name="connsiteY10" fmla="*/ 14245 h 37745"/>
                <a:gd name="connsiteX11" fmla="*/ 18694 w 172691"/>
                <a:gd name="connsiteY11" fmla="*/ 23183 h 37745"/>
                <a:gd name="connsiteX12" fmla="*/ 171413 w 172691"/>
                <a:gd name="connsiteY12" fmla="*/ 4669 h 37745"/>
                <a:gd name="connsiteX13" fmla="*/ 172691 w 172691"/>
                <a:gd name="connsiteY13" fmla="*/ 839 h 37745"/>
                <a:gd name="connsiteX14" fmla="*/ 16777 w 172691"/>
                <a:gd name="connsiteY14" fmla="*/ 839 h 37745"/>
                <a:gd name="connsiteX15" fmla="*/ 15499 w 172691"/>
                <a:gd name="connsiteY15" fmla="*/ 839 h 37745"/>
                <a:gd name="connsiteX16" fmla="*/ 3358 w 172691"/>
                <a:gd name="connsiteY16" fmla="*/ 2116 h 37745"/>
                <a:gd name="connsiteX17" fmla="*/ 163 w 172691"/>
                <a:gd name="connsiteY17" fmla="*/ 9776 h 37745"/>
                <a:gd name="connsiteX18" fmla="*/ 163 w 172691"/>
                <a:gd name="connsiteY18" fmla="*/ 27013 h 37745"/>
                <a:gd name="connsiteX19" fmla="*/ 3358 w 172691"/>
                <a:gd name="connsiteY19" fmla="*/ 35951 h 37745"/>
                <a:gd name="connsiteX20" fmla="*/ 15499 w 172691"/>
                <a:gd name="connsiteY20" fmla="*/ 36589 h 37745"/>
                <a:gd name="connsiteX21" fmla="*/ 17416 w 172691"/>
                <a:gd name="connsiteY21" fmla="*/ 35951 h 37745"/>
                <a:gd name="connsiteX22" fmla="*/ 172691 w 172691"/>
                <a:gd name="connsiteY22" fmla="*/ 35951 h 37745"/>
                <a:gd name="connsiteX23" fmla="*/ 171413 w 172691"/>
                <a:gd name="connsiteY23" fmla="*/ 32120 h 37745"/>
                <a:gd name="connsiteX24" fmla="*/ 171413 w 172691"/>
                <a:gd name="connsiteY24" fmla="*/ 4669 h 3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2691" h="37745">
                  <a:moveTo>
                    <a:pt x="18694" y="23183"/>
                  </a:moveTo>
                  <a:lnTo>
                    <a:pt x="18055" y="25736"/>
                  </a:lnTo>
                  <a:cubicBezTo>
                    <a:pt x="17416" y="28928"/>
                    <a:pt x="14860" y="30844"/>
                    <a:pt x="11665" y="30844"/>
                  </a:cubicBezTo>
                  <a:lnTo>
                    <a:pt x="10387" y="30844"/>
                  </a:lnTo>
                  <a:cubicBezTo>
                    <a:pt x="7192" y="30205"/>
                    <a:pt x="4636" y="26375"/>
                    <a:pt x="5914" y="23183"/>
                  </a:cubicBezTo>
                  <a:lnTo>
                    <a:pt x="6553" y="20629"/>
                  </a:lnTo>
                  <a:cubicBezTo>
                    <a:pt x="6553" y="19352"/>
                    <a:pt x="6553" y="18076"/>
                    <a:pt x="6553" y="16799"/>
                  </a:cubicBezTo>
                  <a:lnTo>
                    <a:pt x="5914" y="13607"/>
                  </a:lnTo>
                  <a:cubicBezTo>
                    <a:pt x="5275" y="9776"/>
                    <a:pt x="7192" y="6584"/>
                    <a:pt x="11026" y="5946"/>
                  </a:cubicBezTo>
                  <a:cubicBezTo>
                    <a:pt x="14860" y="5308"/>
                    <a:pt x="18055" y="7223"/>
                    <a:pt x="18694" y="11053"/>
                  </a:cubicBezTo>
                  <a:lnTo>
                    <a:pt x="19333" y="14245"/>
                  </a:lnTo>
                  <a:cubicBezTo>
                    <a:pt x="19333" y="17437"/>
                    <a:pt x="19333" y="20629"/>
                    <a:pt x="18694" y="23183"/>
                  </a:cubicBezTo>
                  <a:moveTo>
                    <a:pt x="171413" y="4669"/>
                  </a:moveTo>
                  <a:lnTo>
                    <a:pt x="172691" y="839"/>
                  </a:lnTo>
                  <a:lnTo>
                    <a:pt x="16777" y="839"/>
                  </a:lnTo>
                  <a:lnTo>
                    <a:pt x="15499" y="839"/>
                  </a:lnTo>
                  <a:cubicBezTo>
                    <a:pt x="11665" y="-438"/>
                    <a:pt x="7192" y="-438"/>
                    <a:pt x="3358" y="2116"/>
                  </a:cubicBezTo>
                  <a:cubicBezTo>
                    <a:pt x="802" y="4031"/>
                    <a:pt x="-476" y="7223"/>
                    <a:pt x="163" y="9776"/>
                  </a:cubicBezTo>
                  <a:lnTo>
                    <a:pt x="163" y="27013"/>
                  </a:lnTo>
                  <a:cubicBezTo>
                    <a:pt x="-476" y="30205"/>
                    <a:pt x="802" y="33397"/>
                    <a:pt x="3358" y="35951"/>
                  </a:cubicBezTo>
                  <a:cubicBezTo>
                    <a:pt x="7192" y="37866"/>
                    <a:pt x="11665" y="38504"/>
                    <a:pt x="15499" y="36589"/>
                  </a:cubicBezTo>
                  <a:cubicBezTo>
                    <a:pt x="16138" y="35951"/>
                    <a:pt x="16777" y="35951"/>
                    <a:pt x="17416" y="35951"/>
                  </a:cubicBezTo>
                  <a:lnTo>
                    <a:pt x="172691" y="35951"/>
                  </a:lnTo>
                  <a:lnTo>
                    <a:pt x="171413" y="32120"/>
                  </a:lnTo>
                  <a:cubicBezTo>
                    <a:pt x="168218" y="23183"/>
                    <a:pt x="168218" y="13607"/>
                    <a:pt x="171413" y="4669"/>
                  </a:cubicBezTo>
                </a:path>
              </a:pathLst>
            </a:custGeom>
            <a:grpFill/>
            <a:ln w="6390" cap="flat">
              <a:noFill/>
              <a:prstDash val="solid"/>
              <a:miter/>
            </a:ln>
          </p:spPr>
          <p:txBody>
            <a:bodyPr rtlCol="0" anchor="ct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97A9"/>
                </a:solidFill>
                <a:effectLst/>
                <a:uLnTx/>
                <a:uFillTx/>
                <a:latin typeface="Calibri"/>
                <a:ea typeface="+mn-ea"/>
                <a:cs typeface="+mn-cs"/>
              </a:endParaRPr>
            </a:p>
          </p:txBody>
        </p:sp>
        <p:sp>
          <p:nvSpPr>
            <p:cNvPr id="15" name="Graphic 4">
              <a:extLst>
                <a:ext uri="{FF2B5EF4-FFF2-40B4-BE49-F238E27FC236}">
                  <a16:creationId xmlns:a16="http://schemas.microsoft.com/office/drawing/2014/main" id="{7E70236C-BA79-9B8D-0245-C96C12E53BCE}"/>
                </a:ext>
              </a:extLst>
            </p:cNvPr>
            <p:cNvSpPr/>
            <p:nvPr/>
          </p:nvSpPr>
          <p:spPr>
            <a:xfrm>
              <a:off x="2122098" y="1529764"/>
              <a:ext cx="5750" cy="31281"/>
            </a:xfrm>
            <a:custGeom>
              <a:avLst/>
              <a:gdLst>
                <a:gd name="connsiteX0" fmla="*/ 5751 w 5750"/>
                <a:gd name="connsiteY0" fmla="*/ 30643 h 31281"/>
                <a:gd name="connsiteX1" fmla="*/ 5751 w 5750"/>
                <a:gd name="connsiteY1" fmla="*/ 0 h 31281"/>
                <a:gd name="connsiteX2" fmla="*/ 0 w 5750"/>
                <a:gd name="connsiteY2" fmla="*/ 0 h 31281"/>
                <a:gd name="connsiteX3" fmla="*/ 0 w 5750"/>
                <a:gd name="connsiteY3" fmla="*/ 31281 h 31281"/>
                <a:gd name="connsiteX4" fmla="*/ 5751 w 5750"/>
                <a:gd name="connsiteY4" fmla="*/ 30643 h 31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0" h="31281">
                  <a:moveTo>
                    <a:pt x="5751" y="30643"/>
                  </a:moveTo>
                  <a:lnTo>
                    <a:pt x="5751" y="0"/>
                  </a:lnTo>
                  <a:lnTo>
                    <a:pt x="0" y="0"/>
                  </a:lnTo>
                  <a:lnTo>
                    <a:pt x="0" y="31281"/>
                  </a:lnTo>
                  <a:cubicBezTo>
                    <a:pt x="1917" y="30005"/>
                    <a:pt x="4473" y="30005"/>
                    <a:pt x="5751" y="30643"/>
                  </a:cubicBezTo>
                </a:path>
              </a:pathLst>
            </a:custGeom>
            <a:grpFill/>
            <a:ln w="6390" cap="flat">
              <a:noFill/>
              <a:prstDash val="solid"/>
              <a:miter/>
            </a:ln>
          </p:spPr>
          <p:txBody>
            <a:bodyPr rtlCol="0" anchor="ct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97A9"/>
                </a:solidFill>
                <a:effectLst/>
                <a:uLnTx/>
                <a:uFillTx/>
                <a:latin typeface="Calibri"/>
                <a:ea typeface="+mn-ea"/>
                <a:cs typeface="+mn-cs"/>
              </a:endParaRPr>
            </a:p>
          </p:txBody>
        </p:sp>
        <p:sp>
          <p:nvSpPr>
            <p:cNvPr id="16" name="Graphic 4">
              <a:extLst>
                <a:ext uri="{FF2B5EF4-FFF2-40B4-BE49-F238E27FC236}">
                  <a16:creationId xmlns:a16="http://schemas.microsoft.com/office/drawing/2014/main" id="{11B0AB20-ED7F-A942-D992-8D14400506EF}"/>
                </a:ext>
              </a:extLst>
            </p:cNvPr>
            <p:cNvSpPr/>
            <p:nvPr/>
          </p:nvSpPr>
          <p:spPr>
            <a:xfrm>
              <a:off x="1952125" y="1402723"/>
              <a:ext cx="362313" cy="361971"/>
            </a:xfrm>
            <a:custGeom>
              <a:avLst/>
              <a:gdLst>
                <a:gd name="connsiteX0" fmla="*/ 284991 w 362313"/>
                <a:gd name="connsiteY0" fmla="*/ 266212 h 361971"/>
                <a:gd name="connsiteX1" fmla="*/ 287547 w 362313"/>
                <a:gd name="connsiteY1" fmla="*/ 273873 h 361971"/>
                <a:gd name="connsiteX2" fmla="*/ 289464 w 362313"/>
                <a:gd name="connsiteY2" fmla="*/ 273873 h 361971"/>
                <a:gd name="connsiteX3" fmla="*/ 295854 w 362313"/>
                <a:gd name="connsiteY3" fmla="*/ 280257 h 361971"/>
                <a:gd name="connsiteX4" fmla="*/ 289464 w 362313"/>
                <a:gd name="connsiteY4" fmla="*/ 286641 h 361971"/>
                <a:gd name="connsiteX5" fmla="*/ 120131 w 362313"/>
                <a:gd name="connsiteY5" fmla="*/ 286641 h 361971"/>
                <a:gd name="connsiteX6" fmla="*/ 110546 w 362313"/>
                <a:gd name="connsiteY6" fmla="*/ 287918 h 361971"/>
                <a:gd name="connsiteX7" fmla="*/ 97127 w 362313"/>
                <a:gd name="connsiteY7" fmla="*/ 283449 h 361971"/>
                <a:gd name="connsiteX8" fmla="*/ 88820 w 362313"/>
                <a:gd name="connsiteY8" fmla="*/ 264297 h 361971"/>
                <a:gd name="connsiteX9" fmla="*/ 88820 w 362313"/>
                <a:gd name="connsiteY9" fmla="*/ 247698 h 361971"/>
                <a:gd name="connsiteX10" fmla="*/ 97127 w 362313"/>
                <a:gd name="connsiteY10" fmla="*/ 229823 h 361971"/>
                <a:gd name="connsiteX11" fmla="*/ 119492 w 362313"/>
                <a:gd name="connsiteY11" fmla="*/ 225993 h 361971"/>
                <a:gd name="connsiteX12" fmla="*/ 288825 w 362313"/>
                <a:gd name="connsiteY12" fmla="*/ 225993 h 361971"/>
                <a:gd name="connsiteX13" fmla="*/ 295215 w 362313"/>
                <a:gd name="connsiteY13" fmla="*/ 232377 h 361971"/>
                <a:gd name="connsiteX14" fmla="*/ 288825 w 362313"/>
                <a:gd name="connsiteY14" fmla="*/ 238761 h 361971"/>
                <a:gd name="connsiteX15" fmla="*/ 288825 w 362313"/>
                <a:gd name="connsiteY15" fmla="*/ 238761 h 361971"/>
                <a:gd name="connsiteX16" fmla="*/ 287547 w 362313"/>
                <a:gd name="connsiteY16" fmla="*/ 238761 h 361971"/>
                <a:gd name="connsiteX17" fmla="*/ 284991 w 362313"/>
                <a:gd name="connsiteY17" fmla="*/ 246422 h 361971"/>
                <a:gd name="connsiteX18" fmla="*/ 284991 w 362313"/>
                <a:gd name="connsiteY18" fmla="*/ 266212 h 361971"/>
                <a:gd name="connsiteX19" fmla="*/ 261348 w 362313"/>
                <a:gd name="connsiteY19" fmla="*/ 190881 h 361971"/>
                <a:gd name="connsiteX20" fmla="*/ 262626 w 362313"/>
                <a:gd name="connsiteY20" fmla="*/ 197903 h 361971"/>
                <a:gd name="connsiteX21" fmla="*/ 257514 w 362313"/>
                <a:gd name="connsiteY21" fmla="*/ 204926 h 361971"/>
                <a:gd name="connsiteX22" fmla="*/ 256237 w 362313"/>
                <a:gd name="connsiteY22" fmla="*/ 204926 h 361971"/>
                <a:gd name="connsiteX23" fmla="*/ 249847 w 362313"/>
                <a:gd name="connsiteY23" fmla="*/ 199819 h 361971"/>
                <a:gd name="connsiteX24" fmla="*/ 248569 w 362313"/>
                <a:gd name="connsiteY24" fmla="*/ 192796 h 361971"/>
                <a:gd name="connsiteX25" fmla="*/ 248569 w 362313"/>
                <a:gd name="connsiteY25" fmla="*/ 176198 h 361971"/>
                <a:gd name="connsiteX26" fmla="*/ 249847 w 362313"/>
                <a:gd name="connsiteY26" fmla="*/ 170452 h 361971"/>
                <a:gd name="connsiteX27" fmla="*/ 257514 w 362313"/>
                <a:gd name="connsiteY27" fmla="*/ 165345 h 361971"/>
                <a:gd name="connsiteX28" fmla="*/ 262626 w 362313"/>
                <a:gd name="connsiteY28" fmla="*/ 173006 h 361971"/>
                <a:gd name="connsiteX29" fmla="*/ 262626 w 362313"/>
                <a:gd name="connsiteY29" fmla="*/ 173006 h 361971"/>
                <a:gd name="connsiteX30" fmla="*/ 261348 w 362313"/>
                <a:gd name="connsiteY30" fmla="*/ 178752 h 361971"/>
                <a:gd name="connsiteX31" fmla="*/ 261348 w 362313"/>
                <a:gd name="connsiteY31" fmla="*/ 190881 h 361971"/>
                <a:gd name="connsiteX32" fmla="*/ 68372 w 362313"/>
                <a:gd name="connsiteY32" fmla="*/ 215779 h 361971"/>
                <a:gd name="connsiteX33" fmla="*/ 74762 w 362313"/>
                <a:gd name="connsiteY33" fmla="*/ 209395 h 361971"/>
                <a:gd name="connsiteX34" fmla="*/ 78596 w 362313"/>
                <a:gd name="connsiteY34" fmla="*/ 209395 h 361971"/>
                <a:gd name="connsiteX35" fmla="*/ 80513 w 362313"/>
                <a:gd name="connsiteY35" fmla="*/ 199180 h 361971"/>
                <a:gd name="connsiteX36" fmla="*/ 80513 w 362313"/>
                <a:gd name="connsiteY36" fmla="*/ 171091 h 361971"/>
                <a:gd name="connsiteX37" fmla="*/ 78596 w 362313"/>
                <a:gd name="connsiteY37" fmla="*/ 160876 h 361971"/>
                <a:gd name="connsiteX38" fmla="*/ 74762 w 362313"/>
                <a:gd name="connsiteY38" fmla="*/ 160876 h 361971"/>
                <a:gd name="connsiteX39" fmla="*/ 68372 w 362313"/>
                <a:gd name="connsiteY39" fmla="*/ 154492 h 361971"/>
                <a:gd name="connsiteX40" fmla="*/ 74762 w 362313"/>
                <a:gd name="connsiteY40" fmla="*/ 148108 h 361971"/>
                <a:gd name="connsiteX41" fmla="*/ 146969 w 362313"/>
                <a:gd name="connsiteY41" fmla="*/ 148108 h 361971"/>
                <a:gd name="connsiteX42" fmla="*/ 153358 w 362313"/>
                <a:gd name="connsiteY42" fmla="*/ 154492 h 361971"/>
                <a:gd name="connsiteX43" fmla="*/ 146969 w 362313"/>
                <a:gd name="connsiteY43" fmla="*/ 160876 h 361971"/>
                <a:gd name="connsiteX44" fmla="*/ 92015 w 362313"/>
                <a:gd name="connsiteY44" fmla="*/ 160876 h 361971"/>
                <a:gd name="connsiteX45" fmla="*/ 93293 w 362313"/>
                <a:gd name="connsiteY45" fmla="*/ 169176 h 361971"/>
                <a:gd name="connsiteX46" fmla="*/ 93293 w 362313"/>
                <a:gd name="connsiteY46" fmla="*/ 201095 h 361971"/>
                <a:gd name="connsiteX47" fmla="*/ 92015 w 362313"/>
                <a:gd name="connsiteY47" fmla="*/ 209395 h 361971"/>
                <a:gd name="connsiteX48" fmla="*/ 257514 w 362313"/>
                <a:gd name="connsiteY48" fmla="*/ 209395 h 361971"/>
                <a:gd name="connsiteX49" fmla="*/ 258792 w 362313"/>
                <a:gd name="connsiteY49" fmla="*/ 209395 h 361971"/>
                <a:gd name="connsiteX50" fmla="*/ 265182 w 362313"/>
                <a:gd name="connsiteY50" fmla="*/ 208118 h 361971"/>
                <a:gd name="connsiteX51" fmla="*/ 269016 w 362313"/>
                <a:gd name="connsiteY51" fmla="*/ 196627 h 361971"/>
                <a:gd name="connsiteX52" fmla="*/ 269016 w 362313"/>
                <a:gd name="connsiteY52" fmla="*/ 174283 h 361971"/>
                <a:gd name="connsiteX53" fmla="*/ 269016 w 362313"/>
                <a:gd name="connsiteY53" fmla="*/ 173644 h 361971"/>
                <a:gd name="connsiteX54" fmla="*/ 265821 w 362313"/>
                <a:gd name="connsiteY54" fmla="*/ 160876 h 361971"/>
                <a:gd name="connsiteX55" fmla="*/ 259431 w 362313"/>
                <a:gd name="connsiteY55" fmla="*/ 160238 h 361971"/>
                <a:gd name="connsiteX56" fmla="*/ 257514 w 362313"/>
                <a:gd name="connsiteY56" fmla="*/ 160876 h 361971"/>
                <a:gd name="connsiteX57" fmla="*/ 200005 w 362313"/>
                <a:gd name="connsiteY57" fmla="*/ 160876 h 361971"/>
                <a:gd name="connsiteX58" fmla="*/ 193615 w 362313"/>
                <a:gd name="connsiteY58" fmla="*/ 154492 h 361971"/>
                <a:gd name="connsiteX59" fmla="*/ 200005 w 362313"/>
                <a:gd name="connsiteY59" fmla="*/ 148108 h 361971"/>
                <a:gd name="connsiteX60" fmla="*/ 256237 w 362313"/>
                <a:gd name="connsiteY60" fmla="*/ 148108 h 361971"/>
                <a:gd name="connsiteX61" fmla="*/ 273489 w 362313"/>
                <a:gd name="connsiteY61" fmla="*/ 150662 h 361971"/>
                <a:gd name="connsiteX62" fmla="*/ 281157 w 362313"/>
                <a:gd name="connsiteY62" fmla="*/ 174283 h 361971"/>
                <a:gd name="connsiteX63" fmla="*/ 281157 w 362313"/>
                <a:gd name="connsiteY63" fmla="*/ 195988 h 361971"/>
                <a:gd name="connsiteX64" fmla="*/ 272850 w 362313"/>
                <a:gd name="connsiteY64" fmla="*/ 217694 h 361971"/>
                <a:gd name="connsiteX65" fmla="*/ 260071 w 362313"/>
                <a:gd name="connsiteY65" fmla="*/ 222163 h 361971"/>
                <a:gd name="connsiteX66" fmla="*/ 256237 w 362313"/>
                <a:gd name="connsiteY66" fmla="*/ 221524 h 361971"/>
                <a:gd name="connsiteX67" fmla="*/ 74762 w 362313"/>
                <a:gd name="connsiteY67" fmla="*/ 221524 h 361971"/>
                <a:gd name="connsiteX68" fmla="*/ 68372 w 362313"/>
                <a:gd name="connsiteY68" fmla="*/ 215779 h 361971"/>
                <a:gd name="connsiteX69" fmla="*/ 109268 w 362313"/>
                <a:gd name="connsiteY69" fmla="*/ 104697 h 361971"/>
                <a:gd name="connsiteX70" fmla="*/ 108629 w 362313"/>
                <a:gd name="connsiteY70" fmla="*/ 99590 h 361971"/>
                <a:gd name="connsiteX71" fmla="*/ 113741 w 362313"/>
                <a:gd name="connsiteY71" fmla="*/ 91929 h 361971"/>
                <a:gd name="connsiteX72" fmla="*/ 113741 w 362313"/>
                <a:gd name="connsiteY72" fmla="*/ 91929 h 361971"/>
                <a:gd name="connsiteX73" fmla="*/ 120770 w 362313"/>
                <a:gd name="connsiteY73" fmla="*/ 97037 h 361971"/>
                <a:gd name="connsiteX74" fmla="*/ 121409 w 362313"/>
                <a:gd name="connsiteY74" fmla="*/ 102144 h 361971"/>
                <a:gd name="connsiteX75" fmla="*/ 121409 w 362313"/>
                <a:gd name="connsiteY75" fmla="*/ 114912 h 361971"/>
                <a:gd name="connsiteX76" fmla="*/ 120770 w 362313"/>
                <a:gd name="connsiteY76" fmla="*/ 119380 h 361971"/>
                <a:gd name="connsiteX77" fmla="*/ 114380 w 362313"/>
                <a:gd name="connsiteY77" fmla="*/ 124488 h 361971"/>
                <a:gd name="connsiteX78" fmla="*/ 113102 w 362313"/>
                <a:gd name="connsiteY78" fmla="*/ 124488 h 361971"/>
                <a:gd name="connsiteX79" fmla="*/ 107990 w 362313"/>
                <a:gd name="connsiteY79" fmla="*/ 116827 h 361971"/>
                <a:gd name="connsiteX80" fmla="*/ 107990 w 362313"/>
                <a:gd name="connsiteY80" fmla="*/ 116827 h 361971"/>
                <a:gd name="connsiteX81" fmla="*/ 108629 w 362313"/>
                <a:gd name="connsiteY81" fmla="*/ 112358 h 361971"/>
                <a:gd name="connsiteX82" fmla="*/ 109268 w 362313"/>
                <a:gd name="connsiteY82" fmla="*/ 104697 h 361971"/>
                <a:gd name="connsiteX83" fmla="*/ 149524 w 362313"/>
                <a:gd name="connsiteY83" fmla="*/ 126403 h 361971"/>
                <a:gd name="connsiteX84" fmla="*/ 143135 w 362313"/>
                <a:gd name="connsiteY84" fmla="*/ 120019 h 361971"/>
                <a:gd name="connsiteX85" fmla="*/ 149524 w 362313"/>
                <a:gd name="connsiteY85" fmla="*/ 113635 h 361971"/>
                <a:gd name="connsiteX86" fmla="*/ 189781 w 362313"/>
                <a:gd name="connsiteY86" fmla="*/ 113635 h 361971"/>
                <a:gd name="connsiteX87" fmla="*/ 196171 w 362313"/>
                <a:gd name="connsiteY87" fmla="*/ 120019 h 361971"/>
                <a:gd name="connsiteX88" fmla="*/ 189781 w 362313"/>
                <a:gd name="connsiteY88" fmla="*/ 126403 h 361971"/>
                <a:gd name="connsiteX89" fmla="*/ 188503 w 362313"/>
                <a:gd name="connsiteY89" fmla="*/ 126403 h 361971"/>
                <a:gd name="connsiteX90" fmla="*/ 188503 w 362313"/>
                <a:gd name="connsiteY90" fmla="*/ 171729 h 361971"/>
                <a:gd name="connsiteX91" fmla="*/ 182113 w 362313"/>
                <a:gd name="connsiteY91" fmla="*/ 178113 h 361971"/>
                <a:gd name="connsiteX92" fmla="*/ 177640 w 362313"/>
                <a:gd name="connsiteY92" fmla="*/ 176198 h 361971"/>
                <a:gd name="connsiteX93" fmla="*/ 173806 w 362313"/>
                <a:gd name="connsiteY93" fmla="*/ 172368 h 361971"/>
                <a:gd name="connsiteX94" fmla="*/ 168694 w 362313"/>
                <a:gd name="connsiteY94" fmla="*/ 177475 h 361971"/>
                <a:gd name="connsiteX95" fmla="*/ 164221 w 362313"/>
                <a:gd name="connsiteY95" fmla="*/ 179390 h 361971"/>
                <a:gd name="connsiteX96" fmla="*/ 161665 w 362313"/>
                <a:gd name="connsiteY96" fmla="*/ 178752 h 361971"/>
                <a:gd name="connsiteX97" fmla="*/ 157832 w 362313"/>
                <a:gd name="connsiteY97" fmla="*/ 173006 h 361971"/>
                <a:gd name="connsiteX98" fmla="*/ 157832 w 362313"/>
                <a:gd name="connsiteY98" fmla="*/ 127041 h 361971"/>
                <a:gd name="connsiteX99" fmla="*/ 149524 w 362313"/>
                <a:gd name="connsiteY99" fmla="*/ 126403 h 361971"/>
                <a:gd name="connsiteX100" fmla="*/ 88181 w 362313"/>
                <a:gd name="connsiteY100" fmla="*/ 117465 h 361971"/>
                <a:gd name="connsiteX101" fmla="*/ 88181 w 362313"/>
                <a:gd name="connsiteY101" fmla="*/ 98313 h 361971"/>
                <a:gd name="connsiteX102" fmla="*/ 99044 w 362313"/>
                <a:gd name="connsiteY102" fmla="*/ 75331 h 361971"/>
                <a:gd name="connsiteX103" fmla="*/ 113741 w 362313"/>
                <a:gd name="connsiteY103" fmla="*/ 74693 h 361971"/>
                <a:gd name="connsiteX104" fmla="*/ 240262 w 362313"/>
                <a:gd name="connsiteY104" fmla="*/ 76608 h 361971"/>
                <a:gd name="connsiteX105" fmla="*/ 246652 w 362313"/>
                <a:gd name="connsiteY105" fmla="*/ 82992 h 361971"/>
                <a:gd name="connsiteX106" fmla="*/ 240901 w 362313"/>
                <a:gd name="connsiteY106" fmla="*/ 89376 h 361971"/>
                <a:gd name="connsiteX107" fmla="*/ 238984 w 362313"/>
                <a:gd name="connsiteY107" fmla="*/ 98313 h 361971"/>
                <a:gd name="connsiteX108" fmla="*/ 238345 w 362313"/>
                <a:gd name="connsiteY108" fmla="*/ 123211 h 361971"/>
                <a:gd name="connsiteX109" fmla="*/ 239623 w 362313"/>
                <a:gd name="connsiteY109" fmla="*/ 132148 h 361971"/>
                <a:gd name="connsiteX110" fmla="*/ 246013 w 362313"/>
                <a:gd name="connsiteY110" fmla="*/ 138532 h 361971"/>
                <a:gd name="connsiteX111" fmla="*/ 239623 w 362313"/>
                <a:gd name="connsiteY111" fmla="*/ 144916 h 361971"/>
                <a:gd name="connsiteX112" fmla="*/ 239623 w 362313"/>
                <a:gd name="connsiteY112" fmla="*/ 144916 h 361971"/>
                <a:gd name="connsiteX113" fmla="*/ 198727 w 362313"/>
                <a:gd name="connsiteY113" fmla="*/ 144278 h 361971"/>
                <a:gd name="connsiteX114" fmla="*/ 192337 w 362313"/>
                <a:gd name="connsiteY114" fmla="*/ 137894 h 361971"/>
                <a:gd name="connsiteX115" fmla="*/ 198727 w 362313"/>
                <a:gd name="connsiteY115" fmla="*/ 131510 h 361971"/>
                <a:gd name="connsiteX116" fmla="*/ 227482 w 362313"/>
                <a:gd name="connsiteY116" fmla="*/ 132148 h 361971"/>
                <a:gd name="connsiteX117" fmla="*/ 226204 w 362313"/>
                <a:gd name="connsiteY117" fmla="*/ 125764 h 361971"/>
                <a:gd name="connsiteX118" fmla="*/ 226843 w 362313"/>
                <a:gd name="connsiteY118" fmla="*/ 96398 h 361971"/>
                <a:gd name="connsiteX119" fmla="*/ 228121 w 362313"/>
                <a:gd name="connsiteY119" fmla="*/ 90014 h 361971"/>
                <a:gd name="connsiteX120" fmla="*/ 112463 w 362313"/>
                <a:gd name="connsiteY120" fmla="*/ 88099 h 361971"/>
                <a:gd name="connsiteX121" fmla="*/ 109907 w 362313"/>
                <a:gd name="connsiteY121" fmla="*/ 87461 h 361971"/>
                <a:gd name="connsiteX122" fmla="*/ 106073 w 362313"/>
                <a:gd name="connsiteY122" fmla="*/ 87461 h 361971"/>
                <a:gd name="connsiteX123" fmla="*/ 101600 w 362313"/>
                <a:gd name="connsiteY123" fmla="*/ 99590 h 361971"/>
                <a:gd name="connsiteX124" fmla="*/ 101600 w 362313"/>
                <a:gd name="connsiteY124" fmla="*/ 119380 h 361971"/>
                <a:gd name="connsiteX125" fmla="*/ 104795 w 362313"/>
                <a:gd name="connsiteY125" fmla="*/ 132148 h 361971"/>
                <a:gd name="connsiteX126" fmla="*/ 109907 w 362313"/>
                <a:gd name="connsiteY126" fmla="*/ 131510 h 361971"/>
                <a:gd name="connsiteX127" fmla="*/ 113102 w 362313"/>
                <a:gd name="connsiteY127" fmla="*/ 130872 h 361971"/>
                <a:gd name="connsiteX128" fmla="*/ 146969 w 362313"/>
                <a:gd name="connsiteY128" fmla="*/ 131510 h 361971"/>
                <a:gd name="connsiteX129" fmla="*/ 153358 w 362313"/>
                <a:gd name="connsiteY129" fmla="*/ 137894 h 361971"/>
                <a:gd name="connsiteX130" fmla="*/ 146969 w 362313"/>
                <a:gd name="connsiteY130" fmla="*/ 144278 h 361971"/>
                <a:gd name="connsiteX131" fmla="*/ 146969 w 362313"/>
                <a:gd name="connsiteY131" fmla="*/ 144278 h 361971"/>
                <a:gd name="connsiteX132" fmla="*/ 114380 w 362313"/>
                <a:gd name="connsiteY132" fmla="*/ 143640 h 361971"/>
                <a:gd name="connsiteX133" fmla="*/ 106712 w 362313"/>
                <a:gd name="connsiteY133" fmla="*/ 145555 h 361971"/>
                <a:gd name="connsiteX134" fmla="*/ 97766 w 362313"/>
                <a:gd name="connsiteY134" fmla="*/ 143001 h 361971"/>
                <a:gd name="connsiteX135" fmla="*/ 89459 w 362313"/>
                <a:gd name="connsiteY135" fmla="*/ 119380 h 361971"/>
                <a:gd name="connsiteX136" fmla="*/ 181474 w 362313"/>
                <a:gd name="connsiteY136" fmla="*/ 0 h 361971"/>
                <a:gd name="connsiteX137" fmla="*/ 0 w 362313"/>
                <a:gd name="connsiteY137" fmla="*/ 180667 h 361971"/>
                <a:gd name="connsiteX138" fmla="*/ 180835 w 362313"/>
                <a:gd name="connsiteY138" fmla="*/ 361972 h 361971"/>
                <a:gd name="connsiteX139" fmla="*/ 362310 w 362313"/>
                <a:gd name="connsiteY139" fmla="*/ 181305 h 361971"/>
                <a:gd name="connsiteX140" fmla="*/ 362310 w 362313"/>
                <a:gd name="connsiteY140" fmla="*/ 181305 h 361971"/>
                <a:gd name="connsiteX141" fmla="*/ 181474 w 362313"/>
                <a:gd name="connsiteY141" fmla="*/ 0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362313" h="361971">
                  <a:moveTo>
                    <a:pt x="284991" y="266212"/>
                  </a:moveTo>
                  <a:lnTo>
                    <a:pt x="287547" y="273873"/>
                  </a:lnTo>
                  <a:lnTo>
                    <a:pt x="289464" y="273873"/>
                  </a:lnTo>
                  <a:cubicBezTo>
                    <a:pt x="293298" y="273873"/>
                    <a:pt x="295854" y="276426"/>
                    <a:pt x="295854" y="280257"/>
                  </a:cubicBezTo>
                  <a:cubicBezTo>
                    <a:pt x="295854" y="284087"/>
                    <a:pt x="293298" y="286641"/>
                    <a:pt x="289464" y="286641"/>
                  </a:cubicBezTo>
                  <a:lnTo>
                    <a:pt x="120131" y="286641"/>
                  </a:lnTo>
                  <a:cubicBezTo>
                    <a:pt x="116936" y="287918"/>
                    <a:pt x="113741" y="287918"/>
                    <a:pt x="110546" y="287918"/>
                  </a:cubicBezTo>
                  <a:cubicBezTo>
                    <a:pt x="105434" y="287918"/>
                    <a:pt x="100961" y="286641"/>
                    <a:pt x="97127" y="283449"/>
                  </a:cubicBezTo>
                  <a:cubicBezTo>
                    <a:pt x="91376" y="278980"/>
                    <a:pt x="88181" y="271958"/>
                    <a:pt x="88820" y="264297"/>
                  </a:cubicBezTo>
                  <a:lnTo>
                    <a:pt x="88820" y="247698"/>
                  </a:lnTo>
                  <a:cubicBezTo>
                    <a:pt x="88820" y="240676"/>
                    <a:pt x="92015" y="234292"/>
                    <a:pt x="97127" y="229823"/>
                  </a:cubicBezTo>
                  <a:cubicBezTo>
                    <a:pt x="103517" y="225355"/>
                    <a:pt x="111824" y="224078"/>
                    <a:pt x="119492" y="225993"/>
                  </a:cubicBezTo>
                  <a:lnTo>
                    <a:pt x="288825" y="225993"/>
                  </a:lnTo>
                  <a:cubicBezTo>
                    <a:pt x="292659" y="225993"/>
                    <a:pt x="295215" y="228546"/>
                    <a:pt x="295215" y="232377"/>
                  </a:cubicBezTo>
                  <a:cubicBezTo>
                    <a:pt x="295215" y="236207"/>
                    <a:pt x="292659" y="238761"/>
                    <a:pt x="288825" y="238761"/>
                  </a:cubicBezTo>
                  <a:cubicBezTo>
                    <a:pt x="288825" y="238761"/>
                    <a:pt x="288825" y="238761"/>
                    <a:pt x="288825" y="238761"/>
                  </a:cubicBezTo>
                  <a:lnTo>
                    <a:pt x="287547" y="238761"/>
                  </a:lnTo>
                  <a:lnTo>
                    <a:pt x="284991" y="246422"/>
                  </a:lnTo>
                  <a:cubicBezTo>
                    <a:pt x="283074" y="253444"/>
                    <a:pt x="283074" y="260466"/>
                    <a:pt x="284991" y="266212"/>
                  </a:cubicBezTo>
                  <a:moveTo>
                    <a:pt x="261348" y="190881"/>
                  </a:moveTo>
                  <a:lnTo>
                    <a:pt x="262626" y="197903"/>
                  </a:lnTo>
                  <a:cubicBezTo>
                    <a:pt x="263266" y="201095"/>
                    <a:pt x="260709" y="204926"/>
                    <a:pt x="257514" y="204926"/>
                  </a:cubicBezTo>
                  <a:lnTo>
                    <a:pt x="256237" y="204926"/>
                  </a:lnTo>
                  <a:cubicBezTo>
                    <a:pt x="253042" y="204926"/>
                    <a:pt x="250486" y="203011"/>
                    <a:pt x="249847" y="199819"/>
                  </a:cubicBezTo>
                  <a:lnTo>
                    <a:pt x="248569" y="192796"/>
                  </a:lnTo>
                  <a:cubicBezTo>
                    <a:pt x="247291" y="187051"/>
                    <a:pt x="247291" y="181944"/>
                    <a:pt x="248569" y="176198"/>
                  </a:cubicBezTo>
                  <a:lnTo>
                    <a:pt x="249847" y="170452"/>
                  </a:lnTo>
                  <a:cubicBezTo>
                    <a:pt x="250486" y="166622"/>
                    <a:pt x="253681" y="164707"/>
                    <a:pt x="257514" y="165345"/>
                  </a:cubicBezTo>
                  <a:cubicBezTo>
                    <a:pt x="261348" y="165984"/>
                    <a:pt x="263266" y="169176"/>
                    <a:pt x="262626" y="173006"/>
                  </a:cubicBezTo>
                  <a:lnTo>
                    <a:pt x="262626" y="173006"/>
                  </a:lnTo>
                  <a:lnTo>
                    <a:pt x="261348" y="178752"/>
                  </a:lnTo>
                  <a:cubicBezTo>
                    <a:pt x="260709" y="182582"/>
                    <a:pt x="260709" y="186412"/>
                    <a:pt x="261348" y="190881"/>
                  </a:cubicBezTo>
                  <a:moveTo>
                    <a:pt x="68372" y="215779"/>
                  </a:moveTo>
                  <a:cubicBezTo>
                    <a:pt x="68372" y="211948"/>
                    <a:pt x="70928" y="209395"/>
                    <a:pt x="74762" y="209395"/>
                  </a:cubicBezTo>
                  <a:lnTo>
                    <a:pt x="78596" y="209395"/>
                  </a:lnTo>
                  <a:lnTo>
                    <a:pt x="80513" y="199180"/>
                  </a:lnTo>
                  <a:cubicBezTo>
                    <a:pt x="82430" y="190243"/>
                    <a:pt x="82430" y="180667"/>
                    <a:pt x="80513" y="171091"/>
                  </a:cubicBezTo>
                  <a:lnTo>
                    <a:pt x="78596" y="160876"/>
                  </a:lnTo>
                  <a:lnTo>
                    <a:pt x="74762" y="160876"/>
                  </a:lnTo>
                  <a:cubicBezTo>
                    <a:pt x="70928" y="160876"/>
                    <a:pt x="68372" y="158323"/>
                    <a:pt x="68372" y="154492"/>
                  </a:cubicBezTo>
                  <a:cubicBezTo>
                    <a:pt x="68372" y="150662"/>
                    <a:pt x="70928" y="148108"/>
                    <a:pt x="74762" y="148108"/>
                  </a:cubicBezTo>
                  <a:lnTo>
                    <a:pt x="146969" y="148108"/>
                  </a:lnTo>
                  <a:cubicBezTo>
                    <a:pt x="150803" y="148108"/>
                    <a:pt x="153358" y="150662"/>
                    <a:pt x="153358" y="154492"/>
                  </a:cubicBezTo>
                  <a:cubicBezTo>
                    <a:pt x="153358" y="158323"/>
                    <a:pt x="150803" y="160876"/>
                    <a:pt x="146969" y="160876"/>
                  </a:cubicBezTo>
                  <a:lnTo>
                    <a:pt x="92015" y="160876"/>
                  </a:lnTo>
                  <a:lnTo>
                    <a:pt x="93293" y="169176"/>
                  </a:lnTo>
                  <a:cubicBezTo>
                    <a:pt x="95210" y="180028"/>
                    <a:pt x="95210" y="190243"/>
                    <a:pt x="93293" y="201095"/>
                  </a:cubicBezTo>
                  <a:lnTo>
                    <a:pt x="92015" y="209395"/>
                  </a:lnTo>
                  <a:lnTo>
                    <a:pt x="257514" y="209395"/>
                  </a:lnTo>
                  <a:cubicBezTo>
                    <a:pt x="258153" y="209395"/>
                    <a:pt x="258153" y="209395"/>
                    <a:pt x="258792" y="209395"/>
                  </a:cubicBezTo>
                  <a:cubicBezTo>
                    <a:pt x="260709" y="210033"/>
                    <a:pt x="263266" y="209395"/>
                    <a:pt x="265182" y="208118"/>
                  </a:cubicBezTo>
                  <a:cubicBezTo>
                    <a:pt x="268377" y="204926"/>
                    <a:pt x="269655" y="200457"/>
                    <a:pt x="269016" y="196627"/>
                  </a:cubicBezTo>
                  <a:lnTo>
                    <a:pt x="269016" y="174283"/>
                  </a:lnTo>
                  <a:cubicBezTo>
                    <a:pt x="269016" y="174283"/>
                    <a:pt x="269016" y="173644"/>
                    <a:pt x="269016" y="173644"/>
                  </a:cubicBezTo>
                  <a:cubicBezTo>
                    <a:pt x="270294" y="169176"/>
                    <a:pt x="269016" y="164707"/>
                    <a:pt x="265821" y="160876"/>
                  </a:cubicBezTo>
                  <a:cubicBezTo>
                    <a:pt x="265182" y="160238"/>
                    <a:pt x="263904" y="158961"/>
                    <a:pt x="259431" y="160238"/>
                  </a:cubicBezTo>
                  <a:cubicBezTo>
                    <a:pt x="258792" y="160238"/>
                    <a:pt x="258153" y="160876"/>
                    <a:pt x="257514" y="160876"/>
                  </a:cubicBezTo>
                  <a:lnTo>
                    <a:pt x="200005" y="160876"/>
                  </a:lnTo>
                  <a:cubicBezTo>
                    <a:pt x="196171" y="160876"/>
                    <a:pt x="193615" y="158323"/>
                    <a:pt x="193615" y="154492"/>
                  </a:cubicBezTo>
                  <a:cubicBezTo>
                    <a:pt x="193615" y="150662"/>
                    <a:pt x="196171" y="148108"/>
                    <a:pt x="200005" y="148108"/>
                  </a:cubicBezTo>
                  <a:lnTo>
                    <a:pt x="256237" y="148108"/>
                  </a:lnTo>
                  <a:cubicBezTo>
                    <a:pt x="261987" y="146193"/>
                    <a:pt x="268377" y="146832"/>
                    <a:pt x="273489" y="150662"/>
                  </a:cubicBezTo>
                  <a:cubicBezTo>
                    <a:pt x="279879" y="156408"/>
                    <a:pt x="283074" y="165345"/>
                    <a:pt x="281157" y="174283"/>
                  </a:cubicBezTo>
                  <a:lnTo>
                    <a:pt x="281157" y="195988"/>
                  </a:lnTo>
                  <a:cubicBezTo>
                    <a:pt x="281796" y="204287"/>
                    <a:pt x="279240" y="211948"/>
                    <a:pt x="272850" y="217694"/>
                  </a:cubicBezTo>
                  <a:cubicBezTo>
                    <a:pt x="269016" y="220886"/>
                    <a:pt x="264543" y="222163"/>
                    <a:pt x="260071" y="222163"/>
                  </a:cubicBezTo>
                  <a:cubicBezTo>
                    <a:pt x="258792" y="222163"/>
                    <a:pt x="257514" y="222163"/>
                    <a:pt x="256237" y="221524"/>
                  </a:cubicBezTo>
                  <a:lnTo>
                    <a:pt x="74762" y="221524"/>
                  </a:lnTo>
                  <a:cubicBezTo>
                    <a:pt x="70928" y="221524"/>
                    <a:pt x="68372" y="218332"/>
                    <a:pt x="68372" y="215779"/>
                  </a:cubicBezTo>
                  <a:moveTo>
                    <a:pt x="109268" y="104697"/>
                  </a:moveTo>
                  <a:lnTo>
                    <a:pt x="108629" y="99590"/>
                  </a:lnTo>
                  <a:cubicBezTo>
                    <a:pt x="107990" y="96398"/>
                    <a:pt x="110546" y="92568"/>
                    <a:pt x="113741" y="91929"/>
                  </a:cubicBezTo>
                  <a:cubicBezTo>
                    <a:pt x="113741" y="91929"/>
                    <a:pt x="113741" y="91929"/>
                    <a:pt x="113741" y="91929"/>
                  </a:cubicBezTo>
                  <a:cubicBezTo>
                    <a:pt x="116936" y="91291"/>
                    <a:pt x="120770" y="93845"/>
                    <a:pt x="120770" y="97037"/>
                  </a:cubicBezTo>
                  <a:lnTo>
                    <a:pt x="121409" y="102144"/>
                  </a:lnTo>
                  <a:cubicBezTo>
                    <a:pt x="122048" y="106612"/>
                    <a:pt x="122048" y="110443"/>
                    <a:pt x="121409" y="114912"/>
                  </a:cubicBezTo>
                  <a:lnTo>
                    <a:pt x="120770" y="119380"/>
                  </a:lnTo>
                  <a:cubicBezTo>
                    <a:pt x="120131" y="122572"/>
                    <a:pt x="117575" y="124488"/>
                    <a:pt x="114380" y="124488"/>
                  </a:cubicBezTo>
                  <a:lnTo>
                    <a:pt x="113102" y="124488"/>
                  </a:lnTo>
                  <a:cubicBezTo>
                    <a:pt x="109907" y="123849"/>
                    <a:pt x="107351" y="120657"/>
                    <a:pt x="107990" y="116827"/>
                  </a:cubicBezTo>
                  <a:cubicBezTo>
                    <a:pt x="107990" y="116827"/>
                    <a:pt x="107990" y="116827"/>
                    <a:pt x="107990" y="116827"/>
                  </a:cubicBezTo>
                  <a:lnTo>
                    <a:pt x="108629" y="112358"/>
                  </a:lnTo>
                  <a:cubicBezTo>
                    <a:pt x="109907" y="109804"/>
                    <a:pt x="109907" y="107251"/>
                    <a:pt x="109268" y="104697"/>
                  </a:cubicBezTo>
                  <a:moveTo>
                    <a:pt x="149524" y="126403"/>
                  </a:moveTo>
                  <a:cubicBezTo>
                    <a:pt x="145690" y="126403"/>
                    <a:pt x="143135" y="123849"/>
                    <a:pt x="143135" y="120019"/>
                  </a:cubicBezTo>
                  <a:cubicBezTo>
                    <a:pt x="143135" y="116188"/>
                    <a:pt x="145690" y="113635"/>
                    <a:pt x="149524" y="113635"/>
                  </a:cubicBezTo>
                  <a:lnTo>
                    <a:pt x="189781" y="113635"/>
                  </a:lnTo>
                  <a:cubicBezTo>
                    <a:pt x="193615" y="113635"/>
                    <a:pt x="196171" y="116188"/>
                    <a:pt x="196171" y="120019"/>
                  </a:cubicBezTo>
                  <a:cubicBezTo>
                    <a:pt x="196171" y="123849"/>
                    <a:pt x="193615" y="126403"/>
                    <a:pt x="189781" y="126403"/>
                  </a:cubicBezTo>
                  <a:lnTo>
                    <a:pt x="188503" y="126403"/>
                  </a:lnTo>
                  <a:lnTo>
                    <a:pt x="188503" y="171729"/>
                  </a:lnTo>
                  <a:cubicBezTo>
                    <a:pt x="188503" y="175560"/>
                    <a:pt x="185308" y="178113"/>
                    <a:pt x="182113" y="178113"/>
                  </a:cubicBezTo>
                  <a:cubicBezTo>
                    <a:pt x="180196" y="178113"/>
                    <a:pt x="178918" y="177475"/>
                    <a:pt x="177640" y="176198"/>
                  </a:cubicBezTo>
                  <a:lnTo>
                    <a:pt x="173806" y="172368"/>
                  </a:lnTo>
                  <a:lnTo>
                    <a:pt x="168694" y="177475"/>
                  </a:lnTo>
                  <a:cubicBezTo>
                    <a:pt x="167416" y="178752"/>
                    <a:pt x="166138" y="179390"/>
                    <a:pt x="164221" y="179390"/>
                  </a:cubicBezTo>
                  <a:cubicBezTo>
                    <a:pt x="163582" y="179390"/>
                    <a:pt x="162304" y="179390"/>
                    <a:pt x="161665" y="178752"/>
                  </a:cubicBezTo>
                  <a:cubicBezTo>
                    <a:pt x="159109" y="177475"/>
                    <a:pt x="157832" y="175560"/>
                    <a:pt x="157832" y="173006"/>
                  </a:cubicBezTo>
                  <a:lnTo>
                    <a:pt x="157832" y="127041"/>
                  </a:lnTo>
                  <a:lnTo>
                    <a:pt x="149524" y="126403"/>
                  </a:lnTo>
                  <a:close/>
                  <a:moveTo>
                    <a:pt x="88181" y="117465"/>
                  </a:moveTo>
                  <a:lnTo>
                    <a:pt x="88181" y="98313"/>
                  </a:lnTo>
                  <a:cubicBezTo>
                    <a:pt x="87542" y="89376"/>
                    <a:pt x="92015" y="81077"/>
                    <a:pt x="99044" y="75331"/>
                  </a:cubicBezTo>
                  <a:cubicBezTo>
                    <a:pt x="103517" y="72777"/>
                    <a:pt x="109268" y="72139"/>
                    <a:pt x="113741" y="74693"/>
                  </a:cubicBezTo>
                  <a:lnTo>
                    <a:pt x="240262" y="76608"/>
                  </a:lnTo>
                  <a:cubicBezTo>
                    <a:pt x="244096" y="76608"/>
                    <a:pt x="246652" y="79161"/>
                    <a:pt x="246652" y="82992"/>
                  </a:cubicBezTo>
                  <a:cubicBezTo>
                    <a:pt x="246652" y="86184"/>
                    <a:pt x="244096" y="88737"/>
                    <a:pt x="240901" y="89376"/>
                  </a:cubicBezTo>
                  <a:lnTo>
                    <a:pt x="238984" y="98313"/>
                  </a:lnTo>
                  <a:cubicBezTo>
                    <a:pt x="237067" y="106612"/>
                    <a:pt x="237067" y="114912"/>
                    <a:pt x="238345" y="123211"/>
                  </a:cubicBezTo>
                  <a:lnTo>
                    <a:pt x="239623" y="132148"/>
                  </a:lnTo>
                  <a:cubicBezTo>
                    <a:pt x="243457" y="132148"/>
                    <a:pt x="246013" y="135340"/>
                    <a:pt x="246013" y="138532"/>
                  </a:cubicBezTo>
                  <a:cubicBezTo>
                    <a:pt x="246013" y="141724"/>
                    <a:pt x="242818" y="144916"/>
                    <a:pt x="239623" y="144916"/>
                  </a:cubicBezTo>
                  <a:lnTo>
                    <a:pt x="239623" y="144916"/>
                  </a:lnTo>
                  <a:lnTo>
                    <a:pt x="198727" y="144278"/>
                  </a:lnTo>
                  <a:cubicBezTo>
                    <a:pt x="194893" y="144278"/>
                    <a:pt x="192337" y="141724"/>
                    <a:pt x="192337" y="137894"/>
                  </a:cubicBezTo>
                  <a:cubicBezTo>
                    <a:pt x="192337" y="134064"/>
                    <a:pt x="194893" y="131510"/>
                    <a:pt x="198727" y="131510"/>
                  </a:cubicBezTo>
                  <a:lnTo>
                    <a:pt x="227482" y="132148"/>
                  </a:lnTo>
                  <a:lnTo>
                    <a:pt x="226204" y="125764"/>
                  </a:lnTo>
                  <a:cubicBezTo>
                    <a:pt x="224287" y="116188"/>
                    <a:pt x="224926" y="105974"/>
                    <a:pt x="226843" y="96398"/>
                  </a:cubicBezTo>
                  <a:lnTo>
                    <a:pt x="228121" y="90014"/>
                  </a:lnTo>
                  <a:lnTo>
                    <a:pt x="112463" y="88099"/>
                  </a:lnTo>
                  <a:cubicBezTo>
                    <a:pt x="111185" y="88099"/>
                    <a:pt x="110546" y="88099"/>
                    <a:pt x="109907" y="87461"/>
                  </a:cubicBezTo>
                  <a:cubicBezTo>
                    <a:pt x="108629" y="86822"/>
                    <a:pt x="107351" y="86822"/>
                    <a:pt x="106073" y="87461"/>
                  </a:cubicBezTo>
                  <a:cubicBezTo>
                    <a:pt x="102878" y="90653"/>
                    <a:pt x="100961" y="95121"/>
                    <a:pt x="101600" y="99590"/>
                  </a:cubicBezTo>
                  <a:lnTo>
                    <a:pt x="101600" y="119380"/>
                  </a:lnTo>
                  <a:cubicBezTo>
                    <a:pt x="100961" y="126403"/>
                    <a:pt x="102878" y="130872"/>
                    <a:pt x="104795" y="132148"/>
                  </a:cubicBezTo>
                  <a:cubicBezTo>
                    <a:pt x="106712" y="132787"/>
                    <a:pt x="108629" y="132787"/>
                    <a:pt x="109907" y="131510"/>
                  </a:cubicBezTo>
                  <a:cubicBezTo>
                    <a:pt x="110546" y="130872"/>
                    <a:pt x="111824" y="130872"/>
                    <a:pt x="113102" y="130872"/>
                  </a:cubicBezTo>
                  <a:lnTo>
                    <a:pt x="146969" y="131510"/>
                  </a:lnTo>
                  <a:cubicBezTo>
                    <a:pt x="150803" y="131510"/>
                    <a:pt x="153358" y="134064"/>
                    <a:pt x="153358" y="137894"/>
                  </a:cubicBezTo>
                  <a:cubicBezTo>
                    <a:pt x="153358" y="141724"/>
                    <a:pt x="150803" y="144278"/>
                    <a:pt x="146969" y="144278"/>
                  </a:cubicBezTo>
                  <a:lnTo>
                    <a:pt x="146969" y="144278"/>
                  </a:lnTo>
                  <a:lnTo>
                    <a:pt x="114380" y="143640"/>
                  </a:lnTo>
                  <a:cubicBezTo>
                    <a:pt x="111824" y="144916"/>
                    <a:pt x="109268" y="145555"/>
                    <a:pt x="106712" y="145555"/>
                  </a:cubicBezTo>
                  <a:cubicBezTo>
                    <a:pt x="103517" y="145555"/>
                    <a:pt x="100322" y="144278"/>
                    <a:pt x="97766" y="143001"/>
                  </a:cubicBezTo>
                  <a:cubicBezTo>
                    <a:pt x="90737" y="137256"/>
                    <a:pt x="87542" y="128318"/>
                    <a:pt x="89459" y="119380"/>
                  </a:cubicBezTo>
                  <a:moveTo>
                    <a:pt x="181474" y="0"/>
                  </a:moveTo>
                  <a:cubicBezTo>
                    <a:pt x="81152" y="0"/>
                    <a:pt x="0" y="81077"/>
                    <a:pt x="0" y="180667"/>
                  </a:cubicBezTo>
                  <a:cubicBezTo>
                    <a:pt x="0" y="280895"/>
                    <a:pt x="81152" y="361972"/>
                    <a:pt x="180835" y="361972"/>
                  </a:cubicBezTo>
                  <a:cubicBezTo>
                    <a:pt x="281157" y="361972"/>
                    <a:pt x="362310" y="280895"/>
                    <a:pt x="362310" y="181305"/>
                  </a:cubicBezTo>
                  <a:cubicBezTo>
                    <a:pt x="362310" y="181305"/>
                    <a:pt x="362310" y="181305"/>
                    <a:pt x="362310" y="181305"/>
                  </a:cubicBezTo>
                  <a:cubicBezTo>
                    <a:pt x="362948" y="81077"/>
                    <a:pt x="281796" y="0"/>
                    <a:pt x="181474" y="0"/>
                  </a:cubicBezTo>
                </a:path>
              </a:pathLst>
            </a:custGeom>
            <a:grpFill/>
            <a:ln w="6390" cap="flat">
              <a:noFill/>
              <a:prstDash val="solid"/>
              <a:miter/>
            </a:ln>
          </p:spPr>
          <p:txBody>
            <a:bodyPr rtlCol="0" anchor="ct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97A9"/>
                </a:solidFill>
                <a:effectLst/>
                <a:uLnTx/>
                <a:uFillTx/>
                <a:latin typeface="Calibri"/>
                <a:ea typeface="+mn-ea"/>
                <a:cs typeface="+mn-cs"/>
              </a:endParaRPr>
            </a:p>
          </p:txBody>
        </p:sp>
      </p:grpSp>
      <p:grpSp>
        <p:nvGrpSpPr>
          <p:cNvPr id="17" name="Graphic 4">
            <a:extLst>
              <a:ext uri="{FF2B5EF4-FFF2-40B4-BE49-F238E27FC236}">
                <a16:creationId xmlns:a16="http://schemas.microsoft.com/office/drawing/2014/main" id="{8CC5A1B0-376F-8D66-16CC-735EAF6713BB}"/>
              </a:ext>
            </a:extLst>
          </p:cNvPr>
          <p:cNvGrpSpPr/>
          <p:nvPr/>
        </p:nvGrpSpPr>
        <p:grpSpPr>
          <a:xfrm>
            <a:off x="5740400" y="504549"/>
            <a:ext cx="582468" cy="582951"/>
            <a:chOff x="9279466" y="4793256"/>
            <a:chExt cx="361671" cy="361971"/>
          </a:xfrm>
          <a:solidFill>
            <a:srgbClr val="0097A9"/>
          </a:solidFill>
        </p:grpSpPr>
        <p:sp>
          <p:nvSpPr>
            <p:cNvPr id="18" name="Graphic 4">
              <a:extLst>
                <a:ext uri="{FF2B5EF4-FFF2-40B4-BE49-F238E27FC236}">
                  <a16:creationId xmlns:a16="http://schemas.microsoft.com/office/drawing/2014/main" id="{2699C581-B4B3-1C35-439C-F2C1737FAFAA}"/>
                </a:ext>
              </a:extLst>
            </p:cNvPr>
            <p:cNvSpPr/>
            <p:nvPr/>
          </p:nvSpPr>
          <p:spPr>
            <a:xfrm>
              <a:off x="9279466" y="4793256"/>
              <a:ext cx="361671" cy="361971"/>
            </a:xfrm>
            <a:custGeom>
              <a:avLst/>
              <a:gdLst>
                <a:gd name="connsiteX0" fmla="*/ 180836 w 361671"/>
                <a:gd name="connsiteY0" fmla="*/ 0 h 361971"/>
                <a:gd name="connsiteX1" fmla="*/ 0 w 361671"/>
                <a:gd name="connsiteY1" fmla="*/ 180667 h 361971"/>
                <a:gd name="connsiteX2" fmla="*/ 180836 w 361671"/>
                <a:gd name="connsiteY2" fmla="*/ 361972 h 361971"/>
                <a:gd name="connsiteX3" fmla="*/ 361671 w 361671"/>
                <a:gd name="connsiteY3" fmla="*/ 181305 h 361971"/>
                <a:gd name="connsiteX4" fmla="*/ 361671 w 361671"/>
                <a:gd name="connsiteY4" fmla="*/ 181305 h 361971"/>
                <a:gd name="connsiteX5" fmla="*/ 180836 w 361671"/>
                <a:gd name="connsiteY5" fmla="*/ 0 h 361971"/>
                <a:gd name="connsiteX6" fmla="*/ 180836 w 361671"/>
                <a:gd name="connsiteY6" fmla="*/ 0 h 361971"/>
                <a:gd name="connsiteX7" fmla="*/ 111824 w 361671"/>
                <a:gd name="connsiteY7" fmla="*/ 107889 h 361971"/>
                <a:gd name="connsiteX8" fmla="*/ 137384 w 361671"/>
                <a:gd name="connsiteY8" fmla="*/ 133425 h 361971"/>
                <a:gd name="connsiteX9" fmla="*/ 111824 w 361671"/>
                <a:gd name="connsiteY9" fmla="*/ 158961 h 361971"/>
                <a:gd name="connsiteX10" fmla="*/ 86264 w 361671"/>
                <a:gd name="connsiteY10" fmla="*/ 133425 h 361971"/>
                <a:gd name="connsiteX11" fmla="*/ 111824 w 361671"/>
                <a:gd name="connsiteY11" fmla="*/ 107889 h 361971"/>
                <a:gd name="connsiteX12" fmla="*/ 151442 w 361671"/>
                <a:gd name="connsiteY12" fmla="*/ 253444 h 361971"/>
                <a:gd name="connsiteX13" fmla="*/ 145052 w 361671"/>
                <a:gd name="connsiteY13" fmla="*/ 259828 h 361971"/>
                <a:gd name="connsiteX14" fmla="*/ 138662 w 361671"/>
                <a:gd name="connsiteY14" fmla="*/ 253444 h 361971"/>
                <a:gd name="connsiteX15" fmla="*/ 138662 w 361671"/>
                <a:gd name="connsiteY15" fmla="*/ 193435 h 361971"/>
                <a:gd name="connsiteX16" fmla="*/ 86264 w 361671"/>
                <a:gd name="connsiteY16" fmla="*/ 191519 h 361971"/>
                <a:gd name="connsiteX17" fmla="*/ 86264 w 361671"/>
                <a:gd name="connsiteY17" fmla="*/ 253444 h 361971"/>
                <a:gd name="connsiteX18" fmla="*/ 79874 w 361671"/>
                <a:gd name="connsiteY18" fmla="*/ 259828 h 361971"/>
                <a:gd name="connsiteX19" fmla="*/ 73484 w 361671"/>
                <a:gd name="connsiteY19" fmla="*/ 253444 h 361971"/>
                <a:gd name="connsiteX20" fmla="*/ 73484 w 361671"/>
                <a:gd name="connsiteY20" fmla="*/ 187689 h 361971"/>
                <a:gd name="connsiteX21" fmla="*/ 76679 w 361671"/>
                <a:gd name="connsiteY21" fmla="*/ 181944 h 361971"/>
                <a:gd name="connsiteX22" fmla="*/ 148247 w 361671"/>
                <a:gd name="connsiteY22" fmla="*/ 184497 h 361971"/>
                <a:gd name="connsiteX23" fmla="*/ 148247 w 361671"/>
                <a:gd name="connsiteY23" fmla="*/ 184497 h 361971"/>
                <a:gd name="connsiteX24" fmla="*/ 148247 w 361671"/>
                <a:gd name="connsiteY24" fmla="*/ 184497 h 361971"/>
                <a:gd name="connsiteX25" fmla="*/ 178918 w 361671"/>
                <a:gd name="connsiteY25" fmla="*/ 208118 h 361971"/>
                <a:gd name="connsiteX26" fmla="*/ 203200 w 361671"/>
                <a:gd name="connsiteY26" fmla="*/ 182582 h 361971"/>
                <a:gd name="connsiteX27" fmla="*/ 212146 w 361671"/>
                <a:gd name="connsiteY27" fmla="*/ 182582 h 361971"/>
                <a:gd name="connsiteX28" fmla="*/ 212146 w 361671"/>
                <a:gd name="connsiteY28" fmla="*/ 191519 h 361971"/>
                <a:gd name="connsiteX29" fmla="*/ 212146 w 361671"/>
                <a:gd name="connsiteY29" fmla="*/ 191519 h 361971"/>
                <a:gd name="connsiteX30" fmla="*/ 184031 w 361671"/>
                <a:gd name="connsiteY30" fmla="*/ 220886 h 361971"/>
                <a:gd name="connsiteX31" fmla="*/ 179558 w 361671"/>
                <a:gd name="connsiteY31" fmla="*/ 222801 h 361971"/>
                <a:gd name="connsiteX32" fmla="*/ 175723 w 361671"/>
                <a:gd name="connsiteY32" fmla="*/ 221524 h 361971"/>
                <a:gd name="connsiteX33" fmla="*/ 150164 w 361671"/>
                <a:gd name="connsiteY33" fmla="*/ 202372 h 361971"/>
                <a:gd name="connsiteX34" fmla="*/ 151442 w 361671"/>
                <a:gd name="connsiteY34" fmla="*/ 253444 h 361971"/>
                <a:gd name="connsiteX35" fmla="*/ 287547 w 361671"/>
                <a:gd name="connsiteY35" fmla="*/ 253444 h 361971"/>
                <a:gd name="connsiteX36" fmla="*/ 281157 w 361671"/>
                <a:gd name="connsiteY36" fmla="*/ 259828 h 361971"/>
                <a:gd name="connsiteX37" fmla="*/ 173807 w 361671"/>
                <a:gd name="connsiteY37" fmla="*/ 259828 h 361971"/>
                <a:gd name="connsiteX38" fmla="*/ 167417 w 361671"/>
                <a:gd name="connsiteY38" fmla="*/ 253444 h 361971"/>
                <a:gd name="connsiteX39" fmla="*/ 167417 w 361671"/>
                <a:gd name="connsiteY39" fmla="*/ 238761 h 361971"/>
                <a:gd name="connsiteX40" fmla="*/ 173807 w 361671"/>
                <a:gd name="connsiteY40" fmla="*/ 232377 h 361971"/>
                <a:gd name="connsiteX41" fmla="*/ 180197 w 361671"/>
                <a:gd name="connsiteY41" fmla="*/ 238761 h 361971"/>
                <a:gd name="connsiteX42" fmla="*/ 180197 w 361671"/>
                <a:gd name="connsiteY42" fmla="*/ 247060 h 361971"/>
                <a:gd name="connsiteX43" fmla="*/ 274767 w 361671"/>
                <a:gd name="connsiteY43" fmla="*/ 247060 h 361971"/>
                <a:gd name="connsiteX44" fmla="*/ 274767 w 361671"/>
                <a:gd name="connsiteY44" fmla="*/ 114273 h 361971"/>
                <a:gd name="connsiteX45" fmla="*/ 180197 w 361671"/>
                <a:gd name="connsiteY45" fmla="*/ 114273 h 361971"/>
                <a:gd name="connsiteX46" fmla="*/ 180197 w 361671"/>
                <a:gd name="connsiteY46" fmla="*/ 165984 h 361971"/>
                <a:gd name="connsiteX47" fmla="*/ 173807 w 361671"/>
                <a:gd name="connsiteY47" fmla="*/ 172368 h 361971"/>
                <a:gd name="connsiteX48" fmla="*/ 167417 w 361671"/>
                <a:gd name="connsiteY48" fmla="*/ 165984 h 361971"/>
                <a:gd name="connsiteX49" fmla="*/ 167417 w 361671"/>
                <a:gd name="connsiteY49" fmla="*/ 107889 h 361971"/>
                <a:gd name="connsiteX50" fmla="*/ 173807 w 361671"/>
                <a:gd name="connsiteY50" fmla="*/ 101505 h 361971"/>
                <a:gd name="connsiteX51" fmla="*/ 281157 w 361671"/>
                <a:gd name="connsiteY51" fmla="*/ 101505 h 361971"/>
                <a:gd name="connsiteX52" fmla="*/ 287547 w 361671"/>
                <a:gd name="connsiteY52" fmla="*/ 107889 h 361971"/>
                <a:gd name="connsiteX53" fmla="*/ 287547 w 361671"/>
                <a:gd name="connsiteY53" fmla="*/ 25344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61671" h="361971">
                  <a:moveTo>
                    <a:pt x="180836" y="0"/>
                  </a:moveTo>
                  <a:cubicBezTo>
                    <a:pt x="80514" y="0"/>
                    <a:pt x="0" y="81077"/>
                    <a:pt x="0" y="180667"/>
                  </a:cubicBezTo>
                  <a:cubicBezTo>
                    <a:pt x="0" y="280257"/>
                    <a:pt x="81153" y="361972"/>
                    <a:pt x="180836" y="361972"/>
                  </a:cubicBezTo>
                  <a:cubicBezTo>
                    <a:pt x="281157" y="361972"/>
                    <a:pt x="361671" y="280895"/>
                    <a:pt x="361671" y="181305"/>
                  </a:cubicBezTo>
                  <a:cubicBezTo>
                    <a:pt x="361671" y="181305"/>
                    <a:pt x="361671" y="181305"/>
                    <a:pt x="361671" y="181305"/>
                  </a:cubicBezTo>
                  <a:cubicBezTo>
                    <a:pt x="361671" y="80438"/>
                    <a:pt x="280518" y="0"/>
                    <a:pt x="180836" y="0"/>
                  </a:cubicBezTo>
                  <a:cubicBezTo>
                    <a:pt x="180836" y="0"/>
                    <a:pt x="180836" y="0"/>
                    <a:pt x="180836" y="0"/>
                  </a:cubicBezTo>
                  <a:close/>
                  <a:moveTo>
                    <a:pt x="111824" y="107889"/>
                  </a:moveTo>
                  <a:cubicBezTo>
                    <a:pt x="125882" y="107889"/>
                    <a:pt x="137384" y="119381"/>
                    <a:pt x="137384" y="133425"/>
                  </a:cubicBezTo>
                  <a:cubicBezTo>
                    <a:pt x="137384" y="147470"/>
                    <a:pt x="125882" y="158961"/>
                    <a:pt x="111824" y="158961"/>
                  </a:cubicBezTo>
                  <a:cubicBezTo>
                    <a:pt x="97766" y="158961"/>
                    <a:pt x="86264" y="147470"/>
                    <a:pt x="86264" y="133425"/>
                  </a:cubicBezTo>
                  <a:cubicBezTo>
                    <a:pt x="86264" y="119381"/>
                    <a:pt x="97128" y="107889"/>
                    <a:pt x="111824" y="107889"/>
                  </a:cubicBezTo>
                  <a:close/>
                  <a:moveTo>
                    <a:pt x="151442" y="253444"/>
                  </a:moveTo>
                  <a:cubicBezTo>
                    <a:pt x="151442" y="257274"/>
                    <a:pt x="148886" y="259828"/>
                    <a:pt x="145052" y="259828"/>
                  </a:cubicBezTo>
                  <a:cubicBezTo>
                    <a:pt x="141218" y="259828"/>
                    <a:pt x="138662" y="257274"/>
                    <a:pt x="138662" y="253444"/>
                  </a:cubicBezTo>
                  <a:lnTo>
                    <a:pt x="138662" y="193435"/>
                  </a:lnTo>
                  <a:cubicBezTo>
                    <a:pt x="122687" y="185135"/>
                    <a:pt x="103517" y="184497"/>
                    <a:pt x="86264" y="191519"/>
                  </a:cubicBezTo>
                  <a:lnTo>
                    <a:pt x="86264" y="253444"/>
                  </a:lnTo>
                  <a:cubicBezTo>
                    <a:pt x="86264" y="257274"/>
                    <a:pt x="83709" y="259828"/>
                    <a:pt x="79874" y="259828"/>
                  </a:cubicBezTo>
                  <a:cubicBezTo>
                    <a:pt x="76040" y="259828"/>
                    <a:pt x="73484" y="257274"/>
                    <a:pt x="73484" y="253444"/>
                  </a:cubicBezTo>
                  <a:lnTo>
                    <a:pt x="73484" y="187689"/>
                  </a:lnTo>
                  <a:cubicBezTo>
                    <a:pt x="73484" y="185135"/>
                    <a:pt x="74763" y="183220"/>
                    <a:pt x="76679" y="181944"/>
                  </a:cubicBezTo>
                  <a:cubicBezTo>
                    <a:pt x="77958" y="181305"/>
                    <a:pt x="115019" y="162153"/>
                    <a:pt x="148247" y="184497"/>
                  </a:cubicBezTo>
                  <a:lnTo>
                    <a:pt x="148247" y="184497"/>
                  </a:lnTo>
                  <a:lnTo>
                    <a:pt x="148247" y="184497"/>
                  </a:lnTo>
                  <a:lnTo>
                    <a:pt x="178918" y="208118"/>
                  </a:lnTo>
                  <a:lnTo>
                    <a:pt x="203200" y="182582"/>
                  </a:lnTo>
                  <a:cubicBezTo>
                    <a:pt x="205756" y="180028"/>
                    <a:pt x="209590" y="180028"/>
                    <a:pt x="212146" y="182582"/>
                  </a:cubicBezTo>
                  <a:cubicBezTo>
                    <a:pt x="214703" y="185135"/>
                    <a:pt x="214703" y="188966"/>
                    <a:pt x="212146" y="191519"/>
                  </a:cubicBezTo>
                  <a:cubicBezTo>
                    <a:pt x="212146" y="191519"/>
                    <a:pt x="212146" y="191519"/>
                    <a:pt x="212146" y="191519"/>
                  </a:cubicBezTo>
                  <a:lnTo>
                    <a:pt x="184031" y="220886"/>
                  </a:lnTo>
                  <a:cubicBezTo>
                    <a:pt x="182753" y="222163"/>
                    <a:pt x="180836" y="222801"/>
                    <a:pt x="179558" y="222801"/>
                  </a:cubicBezTo>
                  <a:cubicBezTo>
                    <a:pt x="178279" y="222801"/>
                    <a:pt x="177002" y="222163"/>
                    <a:pt x="175723" y="221524"/>
                  </a:cubicBezTo>
                  <a:lnTo>
                    <a:pt x="150164" y="202372"/>
                  </a:lnTo>
                  <a:lnTo>
                    <a:pt x="151442" y="253444"/>
                  </a:lnTo>
                  <a:close/>
                  <a:moveTo>
                    <a:pt x="287547" y="253444"/>
                  </a:moveTo>
                  <a:cubicBezTo>
                    <a:pt x="287547" y="257274"/>
                    <a:pt x="284992" y="259828"/>
                    <a:pt x="281157" y="259828"/>
                  </a:cubicBezTo>
                  <a:lnTo>
                    <a:pt x="173807" y="259828"/>
                  </a:lnTo>
                  <a:cubicBezTo>
                    <a:pt x="169973" y="259828"/>
                    <a:pt x="167417" y="257274"/>
                    <a:pt x="167417" y="253444"/>
                  </a:cubicBezTo>
                  <a:lnTo>
                    <a:pt x="167417" y="238761"/>
                  </a:lnTo>
                  <a:cubicBezTo>
                    <a:pt x="167417" y="234930"/>
                    <a:pt x="169973" y="232377"/>
                    <a:pt x="173807" y="232377"/>
                  </a:cubicBezTo>
                  <a:cubicBezTo>
                    <a:pt x="177641" y="232377"/>
                    <a:pt x="180197" y="234930"/>
                    <a:pt x="180197" y="238761"/>
                  </a:cubicBezTo>
                  <a:lnTo>
                    <a:pt x="180197" y="247060"/>
                  </a:lnTo>
                  <a:lnTo>
                    <a:pt x="274767" y="247060"/>
                  </a:lnTo>
                  <a:lnTo>
                    <a:pt x="274767" y="114273"/>
                  </a:lnTo>
                  <a:lnTo>
                    <a:pt x="180197" y="114273"/>
                  </a:lnTo>
                  <a:lnTo>
                    <a:pt x="180197" y="165984"/>
                  </a:lnTo>
                  <a:cubicBezTo>
                    <a:pt x="180197" y="169814"/>
                    <a:pt x="177641" y="172368"/>
                    <a:pt x="173807" y="172368"/>
                  </a:cubicBezTo>
                  <a:cubicBezTo>
                    <a:pt x="169973" y="172368"/>
                    <a:pt x="167417" y="169814"/>
                    <a:pt x="167417" y="165984"/>
                  </a:cubicBezTo>
                  <a:lnTo>
                    <a:pt x="167417" y="107889"/>
                  </a:lnTo>
                  <a:cubicBezTo>
                    <a:pt x="167417" y="104059"/>
                    <a:pt x="169973" y="101505"/>
                    <a:pt x="173807" y="101505"/>
                  </a:cubicBezTo>
                  <a:lnTo>
                    <a:pt x="281157" y="101505"/>
                  </a:lnTo>
                  <a:cubicBezTo>
                    <a:pt x="284992" y="101505"/>
                    <a:pt x="287547" y="104059"/>
                    <a:pt x="287547" y="107889"/>
                  </a:cubicBezTo>
                  <a:lnTo>
                    <a:pt x="287547" y="253444"/>
                  </a:lnTo>
                  <a:close/>
                </a:path>
              </a:pathLst>
            </a:custGeom>
            <a:grpFill/>
            <a:ln w="6390" cap="flat">
              <a:noFill/>
              <a:prstDash val="solid"/>
              <a:miter/>
            </a:ln>
          </p:spPr>
          <p:txBody>
            <a:bodyPr rtlCol="0" anchor="ct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97A9"/>
                </a:solidFill>
                <a:effectLst/>
                <a:uLnTx/>
                <a:uFillTx/>
                <a:latin typeface="Calibri"/>
                <a:ea typeface="+mn-ea"/>
                <a:cs typeface="+mn-cs"/>
              </a:endParaRPr>
            </a:p>
          </p:txBody>
        </p:sp>
        <p:sp>
          <p:nvSpPr>
            <p:cNvPr id="19" name="Graphic 4">
              <a:extLst>
                <a:ext uri="{FF2B5EF4-FFF2-40B4-BE49-F238E27FC236}">
                  <a16:creationId xmlns:a16="http://schemas.microsoft.com/office/drawing/2014/main" id="{8CA945FA-7345-1777-525D-EB796B7F4919}"/>
                </a:ext>
              </a:extLst>
            </p:cNvPr>
            <p:cNvSpPr/>
            <p:nvPr/>
          </p:nvSpPr>
          <p:spPr>
            <a:xfrm>
              <a:off x="9378510" y="4913913"/>
              <a:ext cx="25559" cy="25535"/>
            </a:xfrm>
            <a:custGeom>
              <a:avLst/>
              <a:gdLst>
                <a:gd name="connsiteX0" fmla="*/ 12780 w 25559"/>
                <a:gd name="connsiteY0" fmla="*/ 25536 h 25535"/>
                <a:gd name="connsiteX1" fmla="*/ 25560 w 25559"/>
                <a:gd name="connsiteY1" fmla="*/ 12768 h 25535"/>
                <a:gd name="connsiteX2" fmla="*/ 12780 w 25559"/>
                <a:gd name="connsiteY2" fmla="*/ 0 h 25535"/>
                <a:gd name="connsiteX3" fmla="*/ 0 w 25559"/>
                <a:gd name="connsiteY3" fmla="*/ 12768 h 25535"/>
                <a:gd name="connsiteX4" fmla="*/ 12780 w 25559"/>
                <a:gd name="connsiteY4" fmla="*/ 25536 h 25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59" h="25535">
                  <a:moveTo>
                    <a:pt x="12780" y="25536"/>
                  </a:moveTo>
                  <a:cubicBezTo>
                    <a:pt x="19809" y="25536"/>
                    <a:pt x="25560" y="19791"/>
                    <a:pt x="25560" y="12768"/>
                  </a:cubicBezTo>
                  <a:cubicBezTo>
                    <a:pt x="25560" y="5746"/>
                    <a:pt x="19809" y="0"/>
                    <a:pt x="12780" y="0"/>
                  </a:cubicBezTo>
                  <a:cubicBezTo>
                    <a:pt x="5751" y="0"/>
                    <a:pt x="0" y="5746"/>
                    <a:pt x="0" y="12768"/>
                  </a:cubicBezTo>
                  <a:cubicBezTo>
                    <a:pt x="0" y="19791"/>
                    <a:pt x="5112" y="25536"/>
                    <a:pt x="12780" y="25536"/>
                  </a:cubicBezTo>
                  <a:close/>
                </a:path>
              </a:pathLst>
            </a:custGeom>
            <a:grpFill/>
            <a:ln w="6390" cap="flat">
              <a:noFill/>
              <a:prstDash val="solid"/>
              <a:miter/>
            </a:ln>
          </p:spPr>
          <p:txBody>
            <a:bodyPr rtlCol="0" anchor="ct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97A9"/>
                </a:solidFill>
                <a:effectLst/>
                <a:uLnTx/>
                <a:uFillTx/>
                <a:latin typeface="Calibri"/>
                <a:ea typeface="+mn-ea"/>
                <a:cs typeface="+mn-cs"/>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sp>
        <p:nvSpPr>
          <p:cNvPr id="4" name="TextBox 4"/>
          <p:cNvSpPr txBox="1"/>
          <p:nvPr/>
        </p:nvSpPr>
        <p:spPr>
          <a:xfrm>
            <a:off x="420855" y="379666"/>
            <a:ext cx="6281457" cy="570541"/>
          </a:xfrm>
          <a:prstGeom prst="rect">
            <a:avLst/>
          </a:prstGeom>
        </p:spPr>
        <p:txBody>
          <a:bodyPr wrap="square" lIns="0" tIns="0" rIns="0" bIns="0" rtlCol="0" anchor="t">
            <a:spAutoFit/>
          </a:bodyPr>
          <a:lstStyle/>
          <a:p>
            <a:pPr defTabSz="609630" eaLnBrk="1" fontAlgn="auto" hangingPunct="1">
              <a:lnSpc>
                <a:spcPts val="4853"/>
              </a:lnSpc>
              <a:spcBef>
                <a:spcPts val="0"/>
              </a:spcBef>
              <a:spcAft>
                <a:spcPts val="0"/>
              </a:spcAft>
            </a:pPr>
            <a:r>
              <a:rPr lang="en-US" sz="2933" b="1" dirty="0">
                <a:solidFill>
                  <a:srgbClr val="0097A9"/>
                </a:solidFill>
                <a:latin typeface="Calibri Light" panose="020F0302020204030204" pitchFamily="34" charset="0"/>
                <a:cs typeface="Calibri Light" panose="020F0302020204030204" pitchFamily="34" charset="0"/>
              </a:rPr>
              <a:t>¿</a:t>
            </a:r>
            <a:r>
              <a:rPr lang="en-US" sz="2933" b="1" dirty="0" err="1">
                <a:solidFill>
                  <a:srgbClr val="0097A9"/>
                </a:solidFill>
                <a:latin typeface="Calibri Light" panose="020F0302020204030204" pitchFamily="34" charset="0"/>
                <a:cs typeface="Calibri Light" panose="020F0302020204030204" pitchFamily="34" charset="0"/>
              </a:rPr>
              <a:t>Cómo</a:t>
            </a:r>
            <a:r>
              <a:rPr lang="en-US" sz="2933" b="1" dirty="0">
                <a:solidFill>
                  <a:srgbClr val="0097A9"/>
                </a:solidFill>
                <a:latin typeface="Calibri Light" panose="020F0302020204030204" pitchFamily="34" charset="0"/>
                <a:cs typeface="Calibri Light" panose="020F0302020204030204" pitchFamily="34" charset="0"/>
              </a:rPr>
              <a:t> </a:t>
            </a:r>
            <a:r>
              <a:rPr lang="en-US" sz="2933" b="1" dirty="0" err="1">
                <a:solidFill>
                  <a:srgbClr val="0097A9"/>
                </a:solidFill>
                <a:latin typeface="Calibri Light" panose="020F0302020204030204" pitchFamily="34" charset="0"/>
                <a:cs typeface="Calibri Light" panose="020F0302020204030204" pitchFamily="34" charset="0"/>
              </a:rPr>
              <a:t>funciona</a:t>
            </a:r>
            <a:r>
              <a:rPr lang="en-US" sz="2933" b="1" dirty="0">
                <a:solidFill>
                  <a:srgbClr val="0097A9"/>
                </a:solidFill>
                <a:latin typeface="Calibri Light" panose="020F0302020204030204" pitchFamily="34" charset="0"/>
                <a:cs typeface="Calibri Light" panose="020F0302020204030204" pitchFamily="34" charset="0"/>
              </a:rPr>
              <a:t>?</a:t>
            </a:r>
          </a:p>
        </p:txBody>
      </p:sp>
      <p:sp>
        <p:nvSpPr>
          <p:cNvPr id="5" name="TextBox 5"/>
          <p:cNvSpPr txBox="1"/>
          <p:nvPr/>
        </p:nvSpPr>
        <p:spPr>
          <a:xfrm>
            <a:off x="8191292" y="1213587"/>
            <a:ext cx="6698371" cy="1017586"/>
          </a:xfrm>
          <a:prstGeom prst="rect">
            <a:avLst/>
          </a:prstGeom>
        </p:spPr>
        <p:txBody>
          <a:bodyPr lIns="0" tIns="0" rIns="0" bIns="0" rtlCol="0" anchor="t">
            <a:spAutoFit/>
          </a:bodyPr>
          <a:lstStyle/>
          <a:p>
            <a:pPr defTabSz="609630" eaLnBrk="1" fontAlgn="auto" hangingPunct="1">
              <a:lnSpc>
                <a:spcPts val="2707"/>
              </a:lnSpc>
              <a:spcBef>
                <a:spcPts val="0"/>
              </a:spcBef>
              <a:spcAft>
                <a:spcPts val="0"/>
              </a:spcAft>
            </a:pPr>
            <a:r>
              <a:rPr lang="en-US" sz="1733" dirty="0">
                <a:solidFill>
                  <a:srgbClr val="FFFFFF"/>
                </a:solidFill>
                <a:latin typeface="Calibri"/>
              </a:rPr>
              <a:t>GPT es un </a:t>
            </a:r>
            <a:r>
              <a:rPr lang="en-US" sz="1733" dirty="0" err="1">
                <a:solidFill>
                  <a:srgbClr val="FFFFFF"/>
                </a:solidFill>
                <a:latin typeface="Calibri"/>
              </a:rPr>
              <a:t>modelo</a:t>
            </a:r>
            <a:r>
              <a:rPr lang="en-US" sz="1733" dirty="0">
                <a:solidFill>
                  <a:srgbClr val="FFFFFF"/>
                </a:solidFill>
                <a:latin typeface="Calibri"/>
              </a:rPr>
              <a:t> </a:t>
            </a:r>
            <a:r>
              <a:rPr lang="en-US" sz="1733" dirty="0" err="1">
                <a:solidFill>
                  <a:srgbClr val="FFFFFF"/>
                </a:solidFill>
                <a:latin typeface="Calibri"/>
              </a:rPr>
              <a:t>lenguaje</a:t>
            </a:r>
            <a:r>
              <a:rPr lang="en-US" sz="1733" dirty="0">
                <a:solidFill>
                  <a:srgbClr val="FFFFFF"/>
                </a:solidFill>
                <a:latin typeface="Calibri"/>
              </a:rPr>
              <a:t> </a:t>
            </a:r>
            <a:r>
              <a:rPr lang="en-US" sz="1733" dirty="0" err="1">
                <a:solidFill>
                  <a:srgbClr val="FFFFFF"/>
                </a:solidFill>
                <a:latin typeface="Calibri"/>
              </a:rPr>
              <a:t>predictivo</a:t>
            </a:r>
            <a:r>
              <a:rPr lang="en-US" sz="1733" dirty="0">
                <a:solidFill>
                  <a:srgbClr val="FFFFFF"/>
                </a:solidFill>
                <a:latin typeface="Calibri"/>
              </a:rPr>
              <a:t>. </a:t>
            </a:r>
          </a:p>
          <a:p>
            <a:pPr defTabSz="609630" eaLnBrk="1" fontAlgn="auto" hangingPunct="1">
              <a:lnSpc>
                <a:spcPts val="2707"/>
              </a:lnSpc>
              <a:spcBef>
                <a:spcPts val="0"/>
              </a:spcBef>
              <a:spcAft>
                <a:spcPts val="0"/>
              </a:spcAft>
            </a:pPr>
            <a:endParaRPr lang="en-US" sz="1933" dirty="0">
              <a:solidFill>
                <a:srgbClr val="FFFFFF"/>
              </a:solidFill>
              <a:latin typeface="Calibri"/>
            </a:endParaRPr>
          </a:p>
          <a:p>
            <a:pPr defTabSz="609630" eaLnBrk="1" fontAlgn="auto" hangingPunct="1">
              <a:lnSpc>
                <a:spcPts val="2707"/>
              </a:lnSpc>
              <a:spcBef>
                <a:spcPts val="0"/>
              </a:spcBef>
              <a:spcAft>
                <a:spcPts val="0"/>
              </a:spcAft>
            </a:pPr>
            <a:endParaRPr lang="en-US" sz="1933" dirty="0">
              <a:solidFill>
                <a:srgbClr val="FFFFFF"/>
              </a:solidFill>
              <a:latin typeface="Calibri"/>
            </a:endParaRPr>
          </a:p>
        </p:txBody>
      </p:sp>
      <p:sp>
        <p:nvSpPr>
          <p:cNvPr id="6" name="Rectangle 5">
            <a:extLst>
              <a:ext uri="{FF2B5EF4-FFF2-40B4-BE49-F238E27FC236}">
                <a16:creationId xmlns:a16="http://schemas.microsoft.com/office/drawing/2014/main" id="{E312B79E-41B6-6150-0250-F66134352DEF}"/>
              </a:ext>
            </a:extLst>
          </p:cNvPr>
          <p:cNvSpPr/>
          <p:nvPr/>
        </p:nvSpPr>
        <p:spPr>
          <a:xfrm>
            <a:off x="0" y="2338750"/>
            <a:ext cx="9651999" cy="863600"/>
          </a:xfrm>
          <a:prstGeom prst="rect">
            <a:avLst/>
          </a:prstGeom>
          <a:solidFill>
            <a:srgbClr val="0097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09630" eaLnBrk="1" fontAlgn="auto" hangingPunct="1">
              <a:lnSpc>
                <a:spcPts val="2707"/>
              </a:lnSpc>
              <a:spcBef>
                <a:spcPts val="0"/>
              </a:spcBef>
              <a:spcAft>
                <a:spcPts val="0"/>
              </a:spcAft>
            </a:pPr>
            <a:r>
              <a:rPr lang="en-US" dirty="0">
                <a:solidFill>
                  <a:prstClr val="white"/>
                </a:solidFill>
                <a:latin typeface="Calibri"/>
              </a:rPr>
              <a:t>   </a:t>
            </a:r>
            <a:r>
              <a:rPr lang="en-US" dirty="0" err="1">
                <a:solidFill>
                  <a:prstClr val="white"/>
                </a:solidFill>
                <a:latin typeface="Calibri"/>
              </a:rPr>
              <a:t>Utiliza</a:t>
            </a:r>
            <a:r>
              <a:rPr lang="en-US" dirty="0">
                <a:solidFill>
                  <a:prstClr val="white"/>
                </a:solidFill>
                <a:latin typeface="Calibri"/>
              </a:rPr>
              <a:t> </a:t>
            </a:r>
            <a:r>
              <a:rPr lang="en-US" dirty="0" err="1">
                <a:solidFill>
                  <a:prstClr val="white"/>
                </a:solidFill>
                <a:latin typeface="Calibri"/>
              </a:rPr>
              <a:t>una</a:t>
            </a:r>
            <a:r>
              <a:rPr lang="en-US" dirty="0">
                <a:solidFill>
                  <a:prstClr val="white"/>
                </a:solidFill>
                <a:latin typeface="Calibri"/>
              </a:rPr>
              <a:t> </a:t>
            </a:r>
            <a:r>
              <a:rPr lang="en-US" b="1" dirty="0">
                <a:solidFill>
                  <a:prstClr val="white"/>
                </a:solidFill>
                <a:latin typeface="Calibri"/>
              </a:rPr>
              <a:t>red neuronal </a:t>
            </a:r>
            <a:r>
              <a:rPr lang="en-US" dirty="0">
                <a:solidFill>
                  <a:prstClr val="white"/>
                </a:solidFill>
                <a:latin typeface="Calibri"/>
              </a:rPr>
              <a:t>para </a:t>
            </a:r>
            <a:r>
              <a:rPr lang="en-US" dirty="0" err="1">
                <a:solidFill>
                  <a:prstClr val="white"/>
                </a:solidFill>
                <a:latin typeface="Calibri"/>
              </a:rPr>
              <a:t>poder</a:t>
            </a:r>
            <a:r>
              <a:rPr lang="en-US" dirty="0">
                <a:solidFill>
                  <a:prstClr val="white"/>
                </a:solidFill>
                <a:latin typeface="Calibri"/>
              </a:rPr>
              <a:t> </a:t>
            </a:r>
            <a:r>
              <a:rPr lang="en-US" b="1" dirty="0" err="1">
                <a:solidFill>
                  <a:prstClr val="white"/>
                </a:solidFill>
                <a:latin typeface="Calibri"/>
              </a:rPr>
              <a:t>relacionar</a:t>
            </a:r>
            <a:r>
              <a:rPr lang="en-US" b="1" dirty="0">
                <a:solidFill>
                  <a:prstClr val="white"/>
                </a:solidFill>
                <a:latin typeface="Calibri"/>
              </a:rPr>
              <a:t> las palabras </a:t>
            </a:r>
            <a:r>
              <a:rPr lang="en-US" dirty="0">
                <a:solidFill>
                  <a:prstClr val="white"/>
                </a:solidFill>
                <a:latin typeface="Calibri"/>
              </a:rPr>
              <a:t>con </a:t>
            </a:r>
            <a:r>
              <a:rPr lang="en-US" dirty="0" err="1">
                <a:solidFill>
                  <a:prstClr val="white"/>
                </a:solidFill>
                <a:latin typeface="Calibri"/>
              </a:rPr>
              <a:t>otras</a:t>
            </a:r>
            <a:r>
              <a:rPr lang="en-US" dirty="0">
                <a:solidFill>
                  <a:prstClr val="white"/>
                </a:solidFill>
                <a:latin typeface="Calibri"/>
              </a:rPr>
              <a:t>. </a:t>
            </a:r>
          </a:p>
        </p:txBody>
      </p:sp>
      <p:sp>
        <p:nvSpPr>
          <p:cNvPr id="7" name="Rectangle 6">
            <a:extLst>
              <a:ext uri="{FF2B5EF4-FFF2-40B4-BE49-F238E27FC236}">
                <a16:creationId xmlns:a16="http://schemas.microsoft.com/office/drawing/2014/main" id="{CF0E7246-D583-85B5-A3AD-4717A7F05374}"/>
              </a:ext>
            </a:extLst>
          </p:cNvPr>
          <p:cNvSpPr/>
          <p:nvPr/>
        </p:nvSpPr>
        <p:spPr>
          <a:xfrm>
            <a:off x="3048000" y="3362056"/>
            <a:ext cx="9144000" cy="863600"/>
          </a:xfrm>
          <a:prstGeom prst="rect">
            <a:avLst/>
          </a:prstGeom>
          <a:solidFill>
            <a:srgbClr val="6FC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09630" eaLnBrk="1" fontAlgn="auto" hangingPunct="1">
              <a:lnSpc>
                <a:spcPts val="2707"/>
              </a:lnSpc>
              <a:spcBef>
                <a:spcPts val="0"/>
              </a:spcBef>
              <a:spcAft>
                <a:spcPts val="0"/>
              </a:spcAft>
            </a:pPr>
            <a:endParaRPr lang="en-US" sz="1200" dirty="0">
              <a:solidFill>
                <a:srgbClr val="FFFFFF"/>
              </a:solidFill>
              <a:latin typeface="Calibri"/>
            </a:endParaRPr>
          </a:p>
          <a:p>
            <a:pPr defTabSz="609630" eaLnBrk="1" fontAlgn="auto" hangingPunct="1">
              <a:lnSpc>
                <a:spcPts val="2707"/>
              </a:lnSpc>
              <a:spcBef>
                <a:spcPts val="0"/>
              </a:spcBef>
              <a:spcAft>
                <a:spcPts val="0"/>
              </a:spcAft>
            </a:pPr>
            <a:r>
              <a:rPr lang="en-US" dirty="0">
                <a:solidFill>
                  <a:prstClr val="white"/>
                </a:solidFill>
                <a:latin typeface="Calibri"/>
              </a:rPr>
              <a:t>                   </a:t>
            </a:r>
            <a:r>
              <a:rPr lang="en-US" dirty="0" err="1">
                <a:solidFill>
                  <a:prstClr val="white"/>
                </a:solidFill>
                <a:latin typeface="Calibri"/>
              </a:rPr>
              <a:t>Recordemos</a:t>
            </a:r>
            <a:r>
              <a:rPr lang="en-US" dirty="0">
                <a:solidFill>
                  <a:prstClr val="white"/>
                </a:solidFill>
                <a:latin typeface="Calibri"/>
              </a:rPr>
              <a:t> que las </a:t>
            </a:r>
            <a:r>
              <a:rPr lang="en-US" b="1" dirty="0" err="1">
                <a:solidFill>
                  <a:prstClr val="white"/>
                </a:solidFill>
                <a:latin typeface="Calibri"/>
              </a:rPr>
              <a:t>computadoras</a:t>
            </a:r>
            <a:r>
              <a:rPr lang="en-US" b="1" dirty="0">
                <a:solidFill>
                  <a:prstClr val="white"/>
                </a:solidFill>
                <a:latin typeface="Calibri"/>
              </a:rPr>
              <a:t> no </a:t>
            </a:r>
            <a:r>
              <a:rPr lang="en-US" b="1" dirty="0" err="1">
                <a:solidFill>
                  <a:prstClr val="white"/>
                </a:solidFill>
                <a:latin typeface="Calibri"/>
              </a:rPr>
              <a:t>entienden</a:t>
            </a:r>
            <a:r>
              <a:rPr lang="en-US" b="1" dirty="0">
                <a:solidFill>
                  <a:prstClr val="white"/>
                </a:solidFill>
                <a:latin typeface="Calibri"/>
              </a:rPr>
              <a:t> palabras</a:t>
            </a:r>
            <a:r>
              <a:rPr lang="en-US" dirty="0">
                <a:solidFill>
                  <a:prstClr val="white"/>
                </a:solidFill>
                <a:latin typeface="Calibri"/>
              </a:rPr>
              <a:t>, </a:t>
            </a:r>
            <a:r>
              <a:rPr lang="en-US" dirty="0" err="1">
                <a:solidFill>
                  <a:prstClr val="white"/>
                </a:solidFill>
                <a:latin typeface="Calibri"/>
              </a:rPr>
              <a:t>entienden</a:t>
            </a:r>
            <a:r>
              <a:rPr lang="en-US" dirty="0">
                <a:solidFill>
                  <a:prstClr val="white"/>
                </a:solidFill>
                <a:latin typeface="Calibri"/>
              </a:rPr>
              <a:t> </a:t>
            </a:r>
            <a:r>
              <a:rPr lang="en-US" dirty="0" err="1">
                <a:solidFill>
                  <a:prstClr val="white"/>
                </a:solidFill>
                <a:latin typeface="Calibri"/>
              </a:rPr>
              <a:t>números</a:t>
            </a:r>
            <a:r>
              <a:rPr lang="en-US" dirty="0">
                <a:solidFill>
                  <a:prstClr val="white"/>
                </a:solidFill>
                <a:latin typeface="Calibri"/>
              </a:rPr>
              <a:t>. </a:t>
            </a:r>
          </a:p>
          <a:p>
            <a:pPr defTabSz="609630" eaLnBrk="1" fontAlgn="auto" hangingPunct="1">
              <a:lnSpc>
                <a:spcPts val="2707"/>
              </a:lnSpc>
              <a:spcBef>
                <a:spcPts val="0"/>
              </a:spcBef>
              <a:spcAft>
                <a:spcPts val="0"/>
              </a:spcAft>
            </a:pPr>
            <a:endParaRPr lang="en-US" sz="1200" dirty="0">
              <a:solidFill>
                <a:srgbClr val="FFFFFF"/>
              </a:solidFill>
              <a:latin typeface="Calibri"/>
            </a:endParaRPr>
          </a:p>
        </p:txBody>
      </p:sp>
      <p:sp>
        <p:nvSpPr>
          <p:cNvPr id="8" name="Rectangle 7">
            <a:extLst>
              <a:ext uri="{FF2B5EF4-FFF2-40B4-BE49-F238E27FC236}">
                <a16:creationId xmlns:a16="http://schemas.microsoft.com/office/drawing/2014/main" id="{50AA0482-6052-F2FC-8646-2F652ECDD75A}"/>
              </a:ext>
            </a:extLst>
          </p:cNvPr>
          <p:cNvSpPr/>
          <p:nvPr/>
        </p:nvSpPr>
        <p:spPr>
          <a:xfrm>
            <a:off x="4793" y="4460700"/>
            <a:ext cx="9647207" cy="863600"/>
          </a:xfrm>
          <a:prstGeom prst="rect">
            <a:avLst/>
          </a:prstGeom>
          <a:solidFill>
            <a:srgbClr val="0097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09630" eaLnBrk="1" fontAlgn="auto" hangingPunct="1">
              <a:lnSpc>
                <a:spcPts val="2707"/>
              </a:lnSpc>
              <a:spcBef>
                <a:spcPts val="0"/>
              </a:spcBef>
              <a:spcAft>
                <a:spcPts val="0"/>
              </a:spcAft>
            </a:pPr>
            <a:r>
              <a:rPr lang="en-US" b="1" dirty="0">
                <a:solidFill>
                  <a:prstClr val="white"/>
                </a:solidFill>
                <a:latin typeface="Calibri"/>
              </a:rPr>
              <a:t>  A </a:t>
            </a:r>
            <a:r>
              <a:rPr lang="en-US" b="1" dirty="0" err="1">
                <a:solidFill>
                  <a:prstClr val="white"/>
                </a:solidFill>
                <a:latin typeface="Calibri"/>
              </a:rPr>
              <a:t>cada</a:t>
            </a:r>
            <a:r>
              <a:rPr lang="en-US" b="1" dirty="0">
                <a:solidFill>
                  <a:prstClr val="white"/>
                </a:solidFill>
                <a:latin typeface="Calibri"/>
              </a:rPr>
              <a:t> </a:t>
            </a:r>
            <a:r>
              <a:rPr lang="en-US" b="1" dirty="0" err="1">
                <a:solidFill>
                  <a:prstClr val="white"/>
                </a:solidFill>
                <a:latin typeface="Calibri"/>
              </a:rPr>
              <a:t>letra</a:t>
            </a:r>
            <a:r>
              <a:rPr lang="en-US" b="1" dirty="0">
                <a:solidFill>
                  <a:prstClr val="white"/>
                </a:solidFill>
                <a:latin typeface="Calibri"/>
              </a:rPr>
              <a:t> se le </a:t>
            </a:r>
            <a:r>
              <a:rPr lang="en-US" b="1" dirty="0" err="1">
                <a:solidFill>
                  <a:prstClr val="white"/>
                </a:solidFill>
                <a:latin typeface="Calibri"/>
              </a:rPr>
              <a:t>asigna</a:t>
            </a:r>
            <a:r>
              <a:rPr lang="en-US" b="1" dirty="0">
                <a:solidFill>
                  <a:prstClr val="white"/>
                </a:solidFill>
                <a:latin typeface="Calibri"/>
              </a:rPr>
              <a:t> un </a:t>
            </a:r>
            <a:r>
              <a:rPr lang="en-US" b="1" dirty="0" err="1">
                <a:solidFill>
                  <a:prstClr val="white"/>
                </a:solidFill>
                <a:latin typeface="Calibri"/>
              </a:rPr>
              <a:t>número</a:t>
            </a:r>
            <a:r>
              <a:rPr lang="en-US" dirty="0">
                <a:solidFill>
                  <a:prstClr val="white"/>
                </a:solidFill>
                <a:latin typeface="Calibri"/>
              </a:rPr>
              <a:t>, GPT </a:t>
            </a:r>
            <a:r>
              <a:rPr lang="en-US" dirty="0" err="1">
                <a:solidFill>
                  <a:prstClr val="white"/>
                </a:solidFill>
                <a:latin typeface="Calibri"/>
              </a:rPr>
              <a:t>encuentra</a:t>
            </a:r>
            <a:r>
              <a:rPr lang="en-US" dirty="0">
                <a:solidFill>
                  <a:prstClr val="white"/>
                </a:solidFill>
                <a:latin typeface="Calibri"/>
              </a:rPr>
              <a:t> </a:t>
            </a:r>
            <a:r>
              <a:rPr lang="en-US" dirty="0" err="1">
                <a:solidFill>
                  <a:prstClr val="white"/>
                </a:solidFill>
                <a:latin typeface="Calibri"/>
              </a:rPr>
              <a:t>patrones</a:t>
            </a:r>
            <a:r>
              <a:rPr lang="en-US" dirty="0">
                <a:solidFill>
                  <a:prstClr val="white"/>
                </a:solidFill>
                <a:latin typeface="Calibri"/>
              </a:rPr>
              <a:t> y </a:t>
            </a:r>
            <a:r>
              <a:rPr lang="en-US" dirty="0" err="1">
                <a:solidFill>
                  <a:prstClr val="white"/>
                </a:solidFill>
                <a:latin typeface="Calibri"/>
              </a:rPr>
              <a:t>los</a:t>
            </a:r>
            <a:r>
              <a:rPr lang="en-US" dirty="0">
                <a:solidFill>
                  <a:prstClr val="white"/>
                </a:solidFill>
                <a:latin typeface="Calibri"/>
              </a:rPr>
              <a:t> </a:t>
            </a:r>
            <a:r>
              <a:rPr lang="en-US" dirty="0" err="1">
                <a:solidFill>
                  <a:prstClr val="white"/>
                </a:solidFill>
                <a:latin typeface="Calibri"/>
              </a:rPr>
              <a:t>guarda</a:t>
            </a:r>
            <a:r>
              <a:rPr lang="en-US" dirty="0">
                <a:solidFill>
                  <a:prstClr val="white"/>
                </a:solidFill>
                <a:latin typeface="Calibri"/>
              </a:rPr>
              <a:t>, </a:t>
            </a:r>
          </a:p>
          <a:p>
            <a:pPr defTabSz="609630" eaLnBrk="1" fontAlgn="auto" hangingPunct="1">
              <a:lnSpc>
                <a:spcPts val="2707"/>
              </a:lnSpc>
              <a:spcBef>
                <a:spcPts val="0"/>
              </a:spcBef>
              <a:spcAft>
                <a:spcPts val="0"/>
              </a:spcAft>
            </a:pPr>
            <a:r>
              <a:rPr lang="en-US" dirty="0">
                <a:solidFill>
                  <a:prstClr val="white"/>
                </a:solidFill>
                <a:latin typeface="Calibri"/>
              </a:rPr>
              <a:t>  </a:t>
            </a:r>
            <a:r>
              <a:rPr lang="en-US" dirty="0" err="1">
                <a:solidFill>
                  <a:prstClr val="white"/>
                </a:solidFill>
                <a:latin typeface="Calibri"/>
              </a:rPr>
              <a:t>llamándolos</a:t>
            </a:r>
            <a:r>
              <a:rPr lang="en-US" dirty="0">
                <a:solidFill>
                  <a:prstClr val="white"/>
                </a:solidFill>
                <a:latin typeface="Calibri"/>
              </a:rPr>
              <a:t> </a:t>
            </a:r>
            <a:r>
              <a:rPr lang="en-US" i="1" dirty="0">
                <a:solidFill>
                  <a:prstClr val="white"/>
                </a:solidFill>
                <a:latin typeface="Calibri"/>
              </a:rPr>
              <a:t>“token”</a:t>
            </a:r>
            <a:r>
              <a:rPr lang="en-US" dirty="0">
                <a:solidFill>
                  <a:prstClr val="white"/>
                </a:solidFill>
                <a:latin typeface="Calibri"/>
              </a:rPr>
              <a:t>.</a:t>
            </a:r>
          </a:p>
        </p:txBody>
      </p:sp>
      <p:sp>
        <p:nvSpPr>
          <p:cNvPr id="9" name="Rectangle 8">
            <a:extLst>
              <a:ext uri="{FF2B5EF4-FFF2-40B4-BE49-F238E27FC236}">
                <a16:creationId xmlns:a16="http://schemas.microsoft.com/office/drawing/2014/main" id="{EF02574E-1862-362B-5A0B-D5F3B61ADB1A}"/>
              </a:ext>
            </a:extLst>
          </p:cNvPr>
          <p:cNvSpPr/>
          <p:nvPr/>
        </p:nvSpPr>
        <p:spPr>
          <a:xfrm>
            <a:off x="3048000" y="5532048"/>
            <a:ext cx="9144000" cy="863600"/>
          </a:xfrm>
          <a:prstGeom prst="rect">
            <a:avLst/>
          </a:prstGeom>
          <a:solidFill>
            <a:srgbClr val="6FC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09630" eaLnBrk="1" fontAlgn="auto" hangingPunct="1">
              <a:lnSpc>
                <a:spcPts val="2707"/>
              </a:lnSpc>
              <a:spcBef>
                <a:spcPts val="0"/>
              </a:spcBef>
              <a:spcAft>
                <a:spcPts val="0"/>
              </a:spcAft>
            </a:pPr>
            <a:r>
              <a:rPr lang="en-US" dirty="0">
                <a:solidFill>
                  <a:prstClr val="white"/>
                </a:solidFill>
                <a:latin typeface="Calibri"/>
              </a:rPr>
              <a:t>                   </a:t>
            </a:r>
            <a:r>
              <a:rPr lang="en-US" b="1" dirty="0">
                <a:solidFill>
                  <a:prstClr val="white"/>
                </a:solidFill>
                <a:latin typeface="Calibri"/>
              </a:rPr>
              <a:t>A </a:t>
            </a:r>
            <a:r>
              <a:rPr lang="en-US" b="1" dirty="0" err="1">
                <a:solidFill>
                  <a:prstClr val="white"/>
                </a:solidFill>
                <a:latin typeface="Calibri"/>
              </a:rPr>
              <a:t>cada</a:t>
            </a:r>
            <a:r>
              <a:rPr lang="en-US" b="1" dirty="0">
                <a:solidFill>
                  <a:prstClr val="white"/>
                </a:solidFill>
                <a:latin typeface="Calibri"/>
              </a:rPr>
              <a:t> </a:t>
            </a:r>
            <a:r>
              <a:rPr lang="en-US" b="1" i="1" dirty="0">
                <a:solidFill>
                  <a:prstClr val="white"/>
                </a:solidFill>
                <a:latin typeface="Calibri"/>
              </a:rPr>
              <a:t>token</a:t>
            </a:r>
            <a:r>
              <a:rPr lang="en-US" b="1" dirty="0">
                <a:solidFill>
                  <a:prstClr val="white"/>
                </a:solidFill>
                <a:latin typeface="Calibri"/>
              </a:rPr>
              <a:t> se le </a:t>
            </a:r>
            <a:r>
              <a:rPr lang="en-US" b="1" dirty="0" err="1">
                <a:solidFill>
                  <a:prstClr val="white"/>
                </a:solidFill>
                <a:latin typeface="Calibri"/>
              </a:rPr>
              <a:t>asigna</a:t>
            </a:r>
            <a:r>
              <a:rPr lang="en-US" b="1" dirty="0">
                <a:solidFill>
                  <a:prstClr val="white"/>
                </a:solidFill>
                <a:latin typeface="Calibri"/>
              </a:rPr>
              <a:t> un </a:t>
            </a:r>
            <a:r>
              <a:rPr lang="en-US" b="1" dirty="0" err="1">
                <a:solidFill>
                  <a:prstClr val="white"/>
                </a:solidFill>
                <a:latin typeface="Calibri"/>
              </a:rPr>
              <a:t>número</a:t>
            </a:r>
            <a:r>
              <a:rPr lang="en-US" b="1" dirty="0">
                <a:solidFill>
                  <a:prstClr val="white"/>
                </a:solidFill>
                <a:latin typeface="Calibri"/>
              </a:rPr>
              <a:t> </a:t>
            </a:r>
            <a:r>
              <a:rPr lang="en-US" dirty="0">
                <a:solidFill>
                  <a:prstClr val="white"/>
                </a:solidFill>
                <a:latin typeface="Calibri"/>
              </a:rPr>
              <a:t>para </a:t>
            </a:r>
            <a:r>
              <a:rPr lang="en-US" dirty="0" err="1">
                <a:solidFill>
                  <a:prstClr val="white"/>
                </a:solidFill>
                <a:latin typeface="Calibri"/>
              </a:rPr>
              <a:t>identificarlo</a:t>
            </a:r>
            <a:r>
              <a:rPr lang="en-US" dirty="0">
                <a:solidFill>
                  <a:prstClr val="white"/>
                </a:solidFill>
                <a:latin typeface="Calibri"/>
              </a:rPr>
              <a:t>.</a:t>
            </a:r>
          </a:p>
        </p:txBody>
      </p:sp>
      <p:sp>
        <p:nvSpPr>
          <p:cNvPr id="10" name="Oval 9">
            <a:extLst>
              <a:ext uri="{FF2B5EF4-FFF2-40B4-BE49-F238E27FC236}">
                <a16:creationId xmlns:a16="http://schemas.microsoft.com/office/drawing/2014/main" id="{B1FF629D-E78B-F5D6-7086-1E80084DA84F}"/>
              </a:ext>
            </a:extLst>
          </p:cNvPr>
          <p:cNvSpPr/>
          <p:nvPr/>
        </p:nvSpPr>
        <p:spPr>
          <a:xfrm>
            <a:off x="8084309" y="1368770"/>
            <a:ext cx="74768" cy="74768"/>
          </a:xfrm>
          <a:prstGeom prst="ellipse">
            <a:avLst/>
          </a:prstGeom>
          <a:solidFill>
            <a:srgbClr val="16A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eaLnBrk="1" fontAlgn="auto" hangingPunct="1">
              <a:spcBef>
                <a:spcPts val="0"/>
              </a:spcBef>
              <a:spcAft>
                <a:spcPts val="0"/>
              </a:spcAft>
            </a:pPr>
            <a:endParaRPr lang="en-US" sz="1200">
              <a:solidFill>
                <a:prstClr val="white"/>
              </a:solidFill>
              <a:latin typeface="Calibri"/>
            </a:endParaRPr>
          </a:p>
        </p:txBody>
      </p:sp>
      <p:grpSp>
        <p:nvGrpSpPr>
          <p:cNvPr id="12" name="Graphic 4">
            <a:extLst>
              <a:ext uri="{FF2B5EF4-FFF2-40B4-BE49-F238E27FC236}">
                <a16:creationId xmlns:a16="http://schemas.microsoft.com/office/drawing/2014/main" id="{617E9A9C-7579-1FD2-FB48-E7603A74CC76}"/>
              </a:ext>
            </a:extLst>
          </p:cNvPr>
          <p:cNvGrpSpPr/>
          <p:nvPr/>
        </p:nvGrpSpPr>
        <p:grpSpPr>
          <a:xfrm>
            <a:off x="3200399" y="3478175"/>
            <a:ext cx="600000" cy="600000"/>
            <a:chOff x="6146480" y="3824168"/>
            <a:chExt cx="362309" cy="361971"/>
          </a:xfrm>
          <a:solidFill>
            <a:schemeClr val="bg1"/>
          </a:solidFill>
        </p:grpSpPr>
        <p:sp>
          <p:nvSpPr>
            <p:cNvPr id="13" name="Graphic 4">
              <a:extLst>
                <a:ext uri="{FF2B5EF4-FFF2-40B4-BE49-F238E27FC236}">
                  <a16:creationId xmlns:a16="http://schemas.microsoft.com/office/drawing/2014/main" id="{C505C85A-6ECE-F1E4-5A88-9100B34C0B5C}"/>
                </a:ext>
              </a:extLst>
            </p:cNvPr>
            <p:cNvSpPr/>
            <p:nvPr/>
          </p:nvSpPr>
          <p:spPr>
            <a:xfrm>
              <a:off x="6283225" y="3891199"/>
              <a:ext cx="20447" cy="20428"/>
            </a:xfrm>
            <a:custGeom>
              <a:avLst/>
              <a:gdLst>
                <a:gd name="connsiteX0" fmla="*/ 20448 w 20447"/>
                <a:gd name="connsiteY0" fmla="*/ 10214 h 20428"/>
                <a:gd name="connsiteX1" fmla="*/ 10224 w 20447"/>
                <a:gd name="connsiteY1" fmla="*/ 0 h 20428"/>
                <a:gd name="connsiteX2" fmla="*/ 0 w 20447"/>
                <a:gd name="connsiteY2" fmla="*/ 10214 h 20428"/>
                <a:gd name="connsiteX3" fmla="*/ 10224 w 20447"/>
                <a:gd name="connsiteY3" fmla="*/ 20428 h 20428"/>
                <a:gd name="connsiteX4" fmla="*/ 10863 w 20447"/>
                <a:gd name="connsiteY4" fmla="*/ 20428 h 20428"/>
                <a:gd name="connsiteX5" fmla="*/ 20448 w 20447"/>
                <a:gd name="connsiteY5" fmla="*/ 10214 h 20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47" h="20428">
                  <a:moveTo>
                    <a:pt x="20448" y="10214"/>
                  </a:moveTo>
                  <a:cubicBezTo>
                    <a:pt x="20448" y="4468"/>
                    <a:pt x="15975" y="0"/>
                    <a:pt x="10224" y="0"/>
                  </a:cubicBezTo>
                  <a:cubicBezTo>
                    <a:pt x="4473" y="0"/>
                    <a:pt x="0" y="4468"/>
                    <a:pt x="0" y="10214"/>
                  </a:cubicBezTo>
                  <a:cubicBezTo>
                    <a:pt x="0" y="15960"/>
                    <a:pt x="4473" y="20428"/>
                    <a:pt x="10224" y="20428"/>
                  </a:cubicBezTo>
                  <a:cubicBezTo>
                    <a:pt x="10224" y="20428"/>
                    <a:pt x="10224" y="20428"/>
                    <a:pt x="10863" y="20428"/>
                  </a:cubicBezTo>
                  <a:cubicBezTo>
                    <a:pt x="15975" y="19790"/>
                    <a:pt x="20448" y="15321"/>
                    <a:pt x="20448" y="10214"/>
                  </a:cubicBezTo>
                  <a:close/>
                </a:path>
              </a:pathLst>
            </a:custGeom>
            <a:grpFill/>
            <a:ln w="6390" cap="flat">
              <a:noFill/>
              <a:prstDash val="solid"/>
              <a:miter/>
            </a:ln>
          </p:spPr>
          <p:txBody>
            <a:bodyPr rtlCol="0" anchor="ctr"/>
            <a:lstStyle/>
            <a:p>
              <a:pPr defTabSz="609630" eaLnBrk="1" fontAlgn="auto" hangingPunct="1">
                <a:spcBef>
                  <a:spcPts val="0"/>
                </a:spcBef>
                <a:spcAft>
                  <a:spcPts val="0"/>
                </a:spcAft>
              </a:pPr>
              <a:endParaRPr lang="en-US" sz="1200">
                <a:solidFill>
                  <a:prstClr val="black"/>
                </a:solidFill>
                <a:latin typeface="Calibri"/>
              </a:endParaRPr>
            </a:p>
          </p:txBody>
        </p:sp>
        <p:sp>
          <p:nvSpPr>
            <p:cNvPr id="14" name="Graphic 4">
              <a:extLst>
                <a:ext uri="{FF2B5EF4-FFF2-40B4-BE49-F238E27FC236}">
                  <a16:creationId xmlns:a16="http://schemas.microsoft.com/office/drawing/2014/main" id="{0A9D97C0-9A48-87D2-731A-D85DBD8B0001}"/>
                </a:ext>
              </a:extLst>
            </p:cNvPr>
            <p:cNvSpPr/>
            <p:nvPr/>
          </p:nvSpPr>
          <p:spPr>
            <a:xfrm>
              <a:off x="6351597" y="3890561"/>
              <a:ext cx="20447" cy="20428"/>
            </a:xfrm>
            <a:custGeom>
              <a:avLst/>
              <a:gdLst>
                <a:gd name="connsiteX0" fmla="*/ 10224 w 20447"/>
                <a:gd name="connsiteY0" fmla="*/ 20429 h 20428"/>
                <a:gd name="connsiteX1" fmla="*/ 20448 w 20447"/>
                <a:gd name="connsiteY1" fmla="*/ 10215 h 20428"/>
                <a:gd name="connsiteX2" fmla="*/ 10224 w 20447"/>
                <a:gd name="connsiteY2" fmla="*/ 0 h 20428"/>
                <a:gd name="connsiteX3" fmla="*/ 0 w 20447"/>
                <a:gd name="connsiteY3" fmla="*/ 10215 h 20428"/>
                <a:gd name="connsiteX4" fmla="*/ 0 w 20447"/>
                <a:gd name="connsiteY4" fmla="*/ 10215 h 20428"/>
                <a:gd name="connsiteX5" fmla="*/ 10224 w 20447"/>
                <a:gd name="connsiteY5" fmla="*/ 20429 h 20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47" h="20428">
                  <a:moveTo>
                    <a:pt x="10224" y="20429"/>
                  </a:moveTo>
                  <a:cubicBezTo>
                    <a:pt x="15975" y="20429"/>
                    <a:pt x="20448" y="15960"/>
                    <a:pt x="20448" y="10215"/>
                  </a:cubicBezTo>
                  <a:cubicBezTo>
                    <a:pt x="20448" y="4469"/>
                    <a:pt x="15975" y="0"/>
                    <a:pt x="10224" y="0"/>
                  </a:cubicBezTo>
                  <a:cubicBezTo>
                    <a:pt x="4473" y="0"/>
                    <a:pt x="0" y="4469"/>
                    <a:pt x="0" y="10215"/>
                  </a:cubicBezTo>
                  <a:lnTo>
                    <a:pt x="0" y="10215"/>
                  </a:lnTo>
                  <a:cubicBezTo>
                    <a:pt x="0" y="15960"/>
                    <a:pt x="4473" y="20429"/>
                    <a:pt x="10224" y="20429"/>
                  </a:cubicBezTo>
                  <a:close/>
                </a:path>
              </a:pathLst>
            </a:custGeom>
            <a:grpFill/>
            <a:ln w="6390" cap="flat">
              <a:noFill/>
              <a:prstDash val="solid"/>
              <a:miter/>
            </a:ln>
          </p:spPr>
          <p:txBody>
            <a:bodyPr rtlCol="0" anchor="ctr"/>
            <a:lstStyle/>
            <a:p>
              <a:pPr defTabSz="609630" eaLnBrk="1" fontAlgn="auto" hangingPunct="1">
                <a:spcBef>
                  <a:spcPts val="0"/>
                </a:spcBef>
                <a:spcAft>
                  <a:spcPts val="0"/>
                </a:spcAft>
              </a:pPr>
              <a:endParaRPr lang="en-US" sz="1200">
                <a:solidFill>
                  <a:prstClr val="black"/>
                </a:solidFill>
                <a:latin typeface="Calibri"/>
              </a:endParaRPr>
            </a:p>
          </p:txBody>
        </p:sp>
        <p:sp>
          <p:nvSpPr>
            <p:cNvPr id="15" name="Graphic 4">
              <a:extLst>
                <a:ext uri="{FF2B5EF4-FFF2-40B4-BE49-F238E27FC236}">
                  <a16:creationId xmlns:a16="http://schemas.microsoft.com/office/drawing/2014/main" id="{4826C796-E8DA-DED2-B9EA-6A4D3F45B03F}"/>
                </a:ext>
              </a:extLst>
            </p:cNvPr>
            <p:cNvSpPr/>
            <p:nvPr/>
          </p:nvSpPr>
          <p:spPr>
            <a:xfrm>
              <a:off x="6284503" y="3981213"/>
              <a:ext cx="20447" cy="20428"/>
            </a:xfrm>
            <a:custGeom>
              <a:avLst/>
              <a:gdLst>
                <a:gd name="connsiteX0" fmla="*/ 10224 w 20447"/>
                <a:gd name="connsiteY0" fmla="*/ 20429 h 20428"/>
                <a:gd name="connsiteX1" fmla="*/ 20448 w 20447"/>
                <a:gd name="connsiteY1" fmla="*/ 10214 h 20428"/>
                <a:gd name="connsiteX2" fmla="*/ 10224 w 20447"/>
                <a:gd name="connsiteY2" fmla="*/ 0 h 20428"/>
                <a:gd name="connsiteX3" fmla="*/ 0 w 20447"/>
                <a:gd name="connsiteY3" fmla="*/ 10214 h 20428"/>
                <a:gd name="connsiteX4" fmla="*/ 0 w 20447"/>
                <a:gd name="connsiteY4" fmla="*/ 10214 h 20428"/>
                <a:gd name="connsiteX5" fmla="*/ 10224 w 20447"/>
                <a:gd name="connsiteY5" fmla="*/ 20429 h 20428"/>
                <a:gd name="connsiteX6" fmla="*/ 10224 w 20447"/>
                <a:gd name="connsiteY6" fmla="*/ 20429 h 20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47" h="20428">
                  <a:moveTo>
                    <a:pt x="10224" y="20429"/>
                  </a:moveTo>
                  <a:cubicBezTo>
                    <a:pt x="15975" y="20429"/>
                    <a:pt x="20448" y="15960"/>
                    <a:pt x="20448" y="10214"/>
                  </a:cubicBezTo>
                  <a:cubicBezTo>
                    <a:pt x="20448" y="4469"/>
                    <a:pt x="15975" y="0"/>
                    <a:pt x="10224" y="0"/>
                  </a:cubicBezTo>
                  <a:cubicBezTo>
                    <a:pt x="4473" y="0"/>
                    <a:pt x="0" y="4469"/>
                    <a:pt x="0" y="10214"/>
                  </a:cubicBezTo>
                  <a:cubicBezTo>
                    <a:pt x="0" y="10214"/>
                    <a:pt x="0" y="10214"/>
                    <a:pt x="0" y="10214"/>
                  </a:cubicBezTo>
                  <a:cubicBezTo>
                    <a:pt x="0" y="15960"/>
                    <a:pt x="4473" y="20429"/>
                    <a:pt x="10224" y="20429"/>
                  </a:cubicBezTo>
                  <a:cubicBezTo>
                    <a:pt x="10224" y="20429"/>
                    <a:pt x="10224" y="20429"/>
                    <a:pt x="10224" y="20429"/>
                  </a:cubicBezTo>
                  <a:close/>
                </a:path>
              </a:pathLst>
            </a:custGeom>
            <a:grpFill/>
            <a:ln w="6390" cap="flat">
              <a:noFill/>
              <a:prstDash val="solid"/>
              <a:miter/>
            </a:ln>
          </p:spPr>
          <p:txBody>
            <a:bodyPr rtlCol="0" anchor="ctr"/>
            <a:lstStyle/>
            <a:p>
              <a:pPr defTabSz="609630" eaLnBrk="1" fontAlgn="auto" hangingPunct="1">
                <a:spcBef>
                  <a:spcPts val="0"/>
                </a:spcBef>
                <a:spcAft>
                  <a:spcPts val="0"/>
                </a:spcAft>
              </a:pPr>
              <a:endParaRPr lang="en-US" sz="1200">
                <a:solidFill>
                  <a:prstClr val="black"/>
                </a:solidFill>
                <a:latin typeface="Calibri"/>
              </a:endParaRPr>
            </a:p>
          </p:txBody>
        </p:sp>
        <p:sp>
          <p:nvSpPr>
            <p:cNvPr id="16" name="Graphic 4">
              <a:extLst>
                <a:ext uri="{FF2B5EF4-FFF2-40B4-BE49-F238E27FC236}">
                  <a16:creationId xmlns:a16="http://schemas.microsoft.com/office/drawing/2014/main" id="{ADD27C11-6C4C-7E5A-1B7C-3CE654C5B17E}"/>
                </a:ext>
              </a:extLst>
            </p:cNvPr>
            <p:cNvSpPr/>
            <p:nvPr/>
          </p:nvSpPr>
          <p:spPr>
            <a:xfrm>
              <a:off x="6146480" y="3824168"/>
              <a:ext cx="362309" cy="361971"/>
            </a:xfrm>
            <a:custGeom>
              <a:avLst/>
              <a:gdLst>
                <a:gd name="connsiteX0" fmla="*/ 181474 w 362309"/>
                <a:gd name="connsiteY0" fmla="*/ 0 h 361971"/>
                <a:gd name="connsiteX1" fmla="*/ 0 w 362309"/>
                <a:gd name="connsiteY1" fmla="*/ 180667 h 361971"/>
                <a:gd name="connsiteX2" fmla="*/ 180835 w 362309"/>
                <a:gd name="connsiteY2" fmla="*/ 361971 h 361971"/>
                <a:gd name="connsiteX3" fmla="*/ 362309 w 362309"/>
                <a:gd name="connsiteY3" fmla="*/ 181305 h 361971"/>
                <a:gd name="connsiteX4" fmla="*/ 362309 w 362309"/>
                <a:gd name="connsiteY4" fmla="*/ 181305 h 361971"/>
                <a:gd name="connsiteX5" fmla="*/ 181474 w 362309"/>
                <a:gd name="connsiteY5" fmla="*/ 0 h 361971"/>
                <a:gd name="connsiteX6" fmla="*/ 214702 w 362309"/>
                <a:gd name="connsiteY6" fmla="*/ 307708 h 361971"/>
                <a:gd name="connsiteX7" fmla="*/ 147607 w 362309"/>
                <a:gd name="connsiteY7" fmla="*/ 307708 h 361971"/>
                <a:gd name="connsiteX8" fmla="*/ 141217 w 362309"/>
                <a:gd name="connsiteY8" fmla="*/ 301324 h 361971"/>
                <a:gd name="connsiteX9" fmla="*/ 147607 w 362309"/>
                <a:gd name="connsiteY9" fmla="*/ 294940 h 361971"/>
                <a:gd name="connsiteX10" fmla="*/ 214702 w 362309"/>
                <a:gd name="connsiteY10" fmla="*/ 294940 h 361971"/>
                <a:gd name="connsiteX11" fmla="*/ 221092 w 362309"/>
                <a:gd name="connsiteY11" fmla="*/ 301324 h 361971"/>
                <a:gd name="connsiteX12" fmla="*/ 214702 w 362309"/>
                <a:gd name="connsiteY12" fmla="*/ 307708 h 361971"/>
                <a:gd name="connsiteX13" fmla="*/ 214702 w 362309"/>
                <a:gd name="connsiteY13" fmla="*/ 285364 h 361971"/>
                <a:gd name="connsiteX14" fmla="*/ 147607 w 362309"/>
                <a:gd name="connsiteY14" fmla="*/ 285364 h 361971"/>
                <a:gd name="connsiteX15" fmla="*/ 141217 w 362309"/>
                <a:gd name="connsiteY15" fmla="*/ 278980 h 361971"/>
                <a:gd name="connsiteX16" fmla="*/ 147607 w 362309"/>
                <a:gd name="connsiteY16" fmla="*/ 272596 h 361971"/>
                <a:gd name="connsiteX17" fmla="*/ 214702 w 362309"/>
                <a:gd name="connsiteY17" fmla="*/ 272596 h 361971"/>
                <a:gd name="connsiteX18" fmla="*/ 221092 w 362309"/>
                <a:gd name="connsiteY18" fmla="*/ 278980 h 361971"/>
                <a:gd name="connsiteX19" fmla="*/ 214702 w 362309"/>
                <a:gd name="connsiteY19" fmla="*/ 285364 h 361971"/>
                <a:gd name="connsiteX20" fmla="*/ 281157 w 362309"/>
                <a:gd name="connsiteY20" fmla="*/ 227908 h 361971"/>
                <a:gd name="connsiteX21" fmla="*/ 243456 w 362309"/>
                <a:gd name="connsiteY21" fmla="*/ 265574 h 361971"/>
                <a:gd name="connsiteX22" fmla="*/ 118214 w 362309"/>
                <a:gd name="connsiteY22" fmla="*/ 265574 h 361971"/>
                <a:gd name="connsiteX23" fmla="*/ 80513 w 362309"/>
                <a:gd name="connsiteY23" fmla="*/ 227908 h 361971"/>
                <a:gd name="connsiteX24" fmla="*/ 80513 w 362309"/>
                <a:gd name="connsiteY24" fmla="*/ 140448 h 361971"/>
                <a:gd name="connsiteX25" fmla="*/ 118214 w 362309"/>
                <a:gd name="connsiteY25" fmla="*/ 102782 h 361971"/>
                <a:gd name="connsiteX26" fmla="*/ 157192 w 362309"/>
                <a:gd name="connsiteY26" fmla="*/ 102782 h 361971"/>
                <a:gd name="connsiteX27" fmla="*/ 154636 w 362309"/>
                <a:gd name="connsiteY27" fmla="*/ 97675 h 361971"/>
                <a:gd name="connsiteX28" fmla="*/ 125881 w 362309"/>
                <a:gd name="connsiteY28" fmla="*/ 83630 h 361971"/>
                <a:gd name="connsiteX29" fmla="*/ 139939 w 362309"/>
                <a:gd name="connsiteY29" fmla="*/ 54902 h 361971"/>
                <a:gd name="connsiteX30" fmla="*/ 168694 w 362309"/>
                <a:gd name="connsiteY30" fmla="*/ 68947 h 361971"/>
                <a:gd name="connsiteX31" fmla="*/ 169972 w 362309"/>
                <a:gd name="connsiteY31" fmla="*/ 76608 h 361971"/>
                <a:gd name="connsiteX32" fmla="*/ 165499 w 362309"/>
                <a:gd name="connsiteY32" fmla="*/ 90652 h 361971"/>
                <a:gd name="connsiteX33" fmla="*/ 171889 w 362309"/>
                <a:gd name="connsiteY33" fmla="*/ 102782 h 361971"/>
                <a:gd name="connsiteX34" fmla="*/ 171889 w 362309"/>
                <a:gd name="connsiteY34" fmla="*/ 102782 h 361971"/>
                <a:gd name="connsiteX35" fmla="*/ 189142 w 362309"/>
                <a:gd name="connsiteY35" fmla="*/ 102782 h 361971"/>
                <a:gd name="connsiteX36" fmla="*/ 189142 w 362309"/>
                <a:gd name="connsiteY36" fmla="*/ 102782 h 361971"/>
                <a:gd name="connsiteX37" fmla="*/ 196171 w 362309"/>
                <a:gd name="connsiteY37" fmla="*/ 90014 h 361971"/>
                <a:gd name="connsiteX38" fmla="*/ 201283 w 362309"/>
                <a:gd name="connsiteY38" fmla="*/ 58094 h 361971"/>
                <a:gd name="connsiteX39" fmla="*/ 233233 w 362309"/>
                <a:gd name="connsiteY39" fmla="*/ 63201 h 361971"/>
                <a:gd name="connsiteX40" fmla="*/ 228120 w 362309"/>
                <a:gd name="connsiteY40" fmla="*/ 95121 h 361971"/>
                <a:gd name="connsiteX41" fmla="*/ 214702 w 362309"/>
                <a:gd name="connsiteY41" fmla="*/ 99590 h 361971"/>
                <a:gd name="connsiteX42" fmla="*/ 206395 w 362309"/>
                <a:gd name="connsiteY42" fmla="*/ 98313 h 361971"/>
                <a:gd name="connsiteX43" fmla="*/ 203839 w 362309"/>
                <a:gd name="connsiteY43" fmla="*/ 103420 h 361971"/>
                <a:gd name="connsiteX44" fmla="*/ 243456 w 362309"/>
                <a:gd name="connsiteY44" fmla="*/ 103420 h 361971"/>
                <a:gd name="connsiteX45" fmla="*/ 281157 w 362309"/>
                <a:gd name="connsiteY45" fmla="*/ 141086 h 361971"/>
                <a:gd name="connsiteX46" fmla="*/ 281157 w 362309"/>
                <a:gd name="connsiteY46" fmla="*/ 227908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62309" h="361971">
                  <a:moveTo>
                    <a:pt x="181474" y="0"/>
                  </a:moveTo>
                  <a:cubicBezTo>
                    <a:pt x="81152" y="0"/>
                    <a:pt x="0" y="81076"/>
                    <a:pt x="0" y="180667"/>
                  </a:cubicBezTo>
                  <a:cubicBezTo>
                    <a:pt x="0" y="280257"/>
                    <a:pt x="81152" y="361971"/>
                    <a:pt x="180835" y="361971"/>
                  </a:cubicBezTo>
                  <a:cubicBezTo>
                    <a:pt x="280518" y="361971"/>
                    <a:pt x="362309" y="280895"/>
                    <a:pt x="362309" y="181305"/>
                  </a:cubicBezTo>
                  <a:cubicBezTo>
                    <a:pt x="362309" y="181305"/>
                    <a:pt x="362309" y="181305"/>
                    <a:pt x="362309" y="181305"/>
                  </a:cubicBezTo>
                  <a:cubicBezTo>
                    <a:pt x="362309" y="81076"/>
                    <a:pt x="281157" y="0"/>
                    <a:pt x="181474" y="0"/>
                  </a:cubicBezTo>
                  <a:close/>
                  <a:moveTo>
                    <a:pt x="214702" y="307708"/>
                  </a:moveTo>
                  <a:lnTo>
                    <a:pt x="147607" y="307708"/>
                  </a:lnTo>
                  <a:cubicBezTo>
                    <a:pt x="143774" y="307708"/>
                    <a:pt x="141217" y="305154"/>
                    <a:pt x="141217" y="301324"/>
                  </a:cubicBezTo>
                  <a:cubicBezTo>
                    <a:pt x="141217" y="297493"/>
                    <a:pt x="143774" y="294940"/>
                    <a:pt x="147607" y="294940"/>
                  </a:cubicBezTo>
                  <a:lnTo>
                    <a:pt x="214702" y="294940"/>
                  </a:lnTo>
                  <a:cubicBezTo>
                    <a:pt x="218536" y="294940"/>
                    <a:pt x="221092" y="297493"/>
                    <a:pt x="221092" y="301324"/>
                  </a:cubicBezTo>
                  <a:cubicBezTo>
                    <a:pt x="221092" y="305154"/>
                    <a:pt x="218536" y="307708"/>
                    <a:pt x="214702" y="307708"/>
                  </a:cubicBezTo>
                  <a:close/>
                  <a:moveTo>
                    <a:pt x="214702" y="285364"/>
                  </a:moveTo>
                  <a:lnTo>
                    <a:pt x="147607" y="285364"/>
                  </a:lnTo>
                  <a:cubicBezTo>
                    <a:pt x="143774" y="285364"/>
                    <a:pt x="141217" y="282810"/>
                    <a:pt x="141217" y="278980"/>
                  </a:cubicBezTo>
                  <a:cubicBezTo>
                    <a:pt x="141217" y="275149"/>
                    <a:pt x="143774" y="272596"/>
                    <a:pt x="147607" y="272596"/>
                  </a:cubicBezTo>
                  <a:lnTo>
                    <a:pt x="214702" y="272596"/>
                  </a:lnTo>
                  <a:cubicBezTo>
                    <a:pt x="218536" y="272596"/>
                    <a:pt x="221092" y="275149"/>
                    <a:pt x="221092" y="278980"/>
                  </a:cubicBezTo>
                  <a:cubicBezTo>
                    <a:pt x="221092" y="282810"/>
                    <a:pt x="218536" y="285364"/>
                    <a:pt x="214702" y="285364"/>
                  </a:cubicBezTo>
                  <a:close/>
                  <a:moveTo>
                    <a:pt x="281157" y="227908"/>
                  </a:moveTo>
                  <a:cubicBezTo>
                    <a:pt x="281157" y="248337"/>
                    <a:pt x="264543" y="265574"/>
                    <a:pt x="243456" y="265574"/>
                  </a:cubicBezTo>
                  <a:lnTo>
                    <a:pt x="118214" y="265574"/>
                  </a:lnTo>
                  <a:cubicBezTo>
                    <a:pt x="97766" y="265574"/>
                    <a:pt x="80513" y="248975"/>
                    <a:pt x="80513" y="227908"/>
                  </a:cubicBezTo>
                  <a:lnTo>
                    <a:pt x="80513" y="140448"/>
                  </a:lnTo>
                  <a:cubicBezTo>
                    <a:pt x="80513" y="120019"/>
                    <a:pt x="97127" y="102782"/>
                    <a:pt x="118214" y="102782"/>
                  </a:cubicBezTo>
                  <a:lnTo>
                    <a:pt x="157192" y="102782"/>
                  </a:lnTo>
                  <a:lnTo>
                    <a:pt x="154636" y="97675"/>
                  </a:lnTo>
                  <a:cubicBezTo>
                    <a:pt x="143134" y="102144"/>
                    <a:pt x="129716" y="95760"/>
                    <a:pt x="125881" y="83630"/>
                  </a:cubicBezTo>
                  <a:cubicBezTo>
                    <a:pt x="122048" y="71500"/>
                    <a:pt x="127799" y="58732"/>
                    <a:pt x="139939" y="54902"/>
                  </a:cubicBezTo>
                  <a:cubicBezTo>
                    <a:pt x="151441" y="50433"/>
                    <a:pt x="164860" y="56817"/>
                    <a:pt x="168694" y="68947"/>
                  </a:cubicBezTo>
                  <a:cubicBezTo>
                    <a:pt x="169333" y="71500"/>
                    <a:pt x="169972" y="74054"/>
                    <a:pt x="169972" y="76608"/>
                  </a:cubicBezTo>
                  <a:cubicBezTo>
                    <a:pt x="169972" y="81715"/>
                    <a:pt x="168055" y="86184"/>
                    <a:pt x="165499" y="90652"/>
                  </a:cubicBezTo>
                  <a:lnTo>
                    <a:pt x="171889" y="102782"/>
                  </a:lnTo>
                  <a:lnTo>
                    <a:pt x="171889" y="102782"/>
                  </a:lnTo>
                  <a:lnTo>
                    <a:pt x="189142" y="102782"/>
                  </a:lnTo>
                  <a:lnTo>
                    <a:pt x="189142" y="102782"/>
                  </a:lnTo>
                  <a:lnTo>
                    <a:pt x="196171" y="90014"/>
                  </a:lnTo>
                  <a:cubicBezTo>
                    <a:pt x="189142" y="79800"/>
                    <a:pt x="191059" y="65755"/>
                    <a:pt x="201283" y="58094"/>
                  </a:cubicBezTo>
                  <a:cubicBezTo>
                    <a:pt x="211507" y="50433"/>
                    <a:pt x="225565" y="52987"/>
                    <a:pt x="233233" y="63201"/>
                  </a:cubicBezTo>
                  <a:cubicBezTo>
                    <a:pt x="240900" y="73416"/>
                    <a:pt x="238345" y="87460"/>
                    <a:pt x="228120" y="95121"/>
                  </a:cubicBezTo>
                  <a:cubicBezTo>
                    <a:pt x="224287" y="97675"/>
                    <a:pt x="219814" y="99590"/>
                    <a:pt x="214702" y="99590"/>
                  </a:cubicBezTo>
                  <a:cubicBezTo>
                    <a:pt x="212146" y="99590"/>
                    <a:pt x="208951" y="98952"/>
                    <a:pt x="206395" y="98313"/>
                  </a:cubicBezTo>
                  <a:lnTo>
                    <a:pt x="203839" y="103420"/>
                  </a:lnTo>
                  <a:lnTo>
                    <a:pt x="243456" y="103420"/>
                  </a:lnTo>
                  <a:cubicBezTo>
                    <a:pt x="263904" y="103420"/>
                    <a:pt x="281157" y="120019"/>
                    <a:pt x="281157" y="141086"/>
                  </a:cubicBezTo>
                  <a:lnTo>
                    <a:pt x="281157" y="227908"/>
                  </a:lnTo>
                  <a:close/>
                </a:path>
              </a:pathLst>
            </a:custGeom>
            <a:grpFill/>
            <a:ln w="6390" cap="flat">
              <a:noFill/>
              <a:prstDash val="solid"/>
              <a:miter/>
            </a:ln>
          </p:spPr>
          <p:txBody>
            <a:bodyPr rtlCol="0" anchor="ctr"/>
            <a:lstStyle/>
            <a:p>
              <a:pPr defTabSz="609630" eaLnBrk="1" fontAlgn="auto" hangingPunct="1">
                <a:spcBef>
                  <a:spcPts val="0"/>
                </a:spcBef>
                <a:spcAft>
                  <a:spcPts val="0"/>
                </a:spcAft>
              </a:pPr>
              <a:endParaRPr lang="en-US" sz="1200">
                <a:solidFill>
                  <a:prstClr val="black"/>
                </a:solidFill>
                <a:latin typeface="Calibri"/>
              </a:endParaRPr>
            </a:p>
          </p:txBody>
        </p:sp>
        <p:sp>
          <p:nvSpPr>
            <p:cNvPr id="17" name="Graphic 4">
              <a:extLst>
                <a:ext uri="{FF2B5EF4-FFF2-40B4-BE49-F238E27FC236}">
                  <a16:creationId xmlns:a16="http://schemas.microsoft.com/office/drawing/2014/main" id="{7B626044-B60A-E749-2A23-06C4064A8936}"/>
                </a:ext>
              </a:extLst>
            </p:cNvPr>
            <p:cNvSpPr/>
            <p:nvPr/>
          </p:nvSpPr>
          <p:spPr>
            <a:xfrm>
              <a:off x="6347763" y="3981852"/>
              <a:ext cx="19808" cy="19790"/>
            </a:xfrm>
            <a:custGeom>
              <a:avLst/>
              <a:gdLst>
                <a:gd name="connsiteX0" fmla="*/ 9585 w 19808"/>
                <a:gd name="connsiteY0" fmla="*/ 19791 h 19790"/>
                <a:gd name="connsiteX1" fmla="*/ 19809 w 19808"/>
                <a:gd name="connsiteY1" fmla="*/ 10215 h 19790"/>
                <a:gd name="connsiteX2" fmla="*/ 10224 w 19808"/>
                <a:gd name="connsiteY2" fmla="*/ 0 h 19790"/>
                <a:gd name="connsiteX3" fmla="*/ 0 w 19808"/>
                <a:gd name="connsiteY3" fmla="*/ 9576 h 19790"/>
                <a:gd name="connsiteX4" fmla="*/ 0 w 19808"/>
                <a:gd name="connsiteY4" fmla="*/ 9576 h 19790"/>
                <a:gd name="connsiteX5" fmla="*/ 9585 w 19808"/>
                <a:gd name="connsiteY5" fmla="*/ 19791 h 1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08" h="19790">
                  <a:moveTo>
                    <a:pt x="9585" y="19791"/>
                  </a:moveTo>
                  <a:cubicBezTo>
                    <a:pt x="15336" y="19791"/>
                    <a:pt x="19809" y="15322"/>
                    <a:pt x="19809" y="10215"/>
                  </a:cubicBezTo>
                  <a:cubicBezTo>
                    <a:pt x="19809" y="5107"/>
                    <a:pt x="15336" y="0"/>
                    <a:pt x="10224" y="0"/>
                  </a:cubicBezTo>
                  <a:cubicBezTo>
                    <a:pt x="5112" y="0"/>
                    <a:pt x="0" y="4469"/>
                    <a:pt x="0" y="9576"/>
                  </a:cubicBezTo>
                  <a:cubicBezTo>
                    <a:pt x="0" y="9576"/>
                    <a:pt x="0" y="9576"/>
                    <a:pt x="0" y="9576"/>
                  </a:cubicBezTo>
                  <a:cubicBezTo>
                    <a:pt x="0" y="15322"/>
                    <a:pt x="4473" y="19791"/>
                    <a:pt x="9585" y="19791"/>
                  </a:cubicBezTo>
                  <a:close/>
                </a:path>
              </a:pathLst>
            </a:custGeom>
            <a:grpFill/>
            <a:ln w="6390" cap="flat">
              <a:noFill/>
              <a:prstDash val="solid"/>
              <a:miter/>
            </a:ln>
          </p:spPr>
          <p:txBody>
            <a:bodyPr rtlCol="0" anchor="ctr"/>
            <a:lstStyle/>
            <a:p>
              <a:pPr defTabSz="609630" eaLnBrk="1" fontAlgn="auto" hangingPunct="1">
                <a:spcBef>
                  <a:spcPts val="0"/>
                </a:spcBef>
                <a:spcAft>
                  <a:spcPts val="0"/>
                </a:spcAft>
              </a:pPr>
              <a:endParaRPr lang="en-US" sz="1200">
                <a:solidFill>
                  <a:prstClr val="black"/>
                </a:solidFill>
                <a:latin typeface="Calibri"/>
              </a:endParaRPr>
            </a:p>
          </p:txBody>
        </p:sp>
        <p:sp>
          <p:nvSpPr>
            <p:cNvPr id="18" name="Graphic 4">
              <a:extLst>
                <a:ext uri="{FF2B5EF4-FFF2-40B4-BE49-F238E27FC236}">
                  <a16:creationId xmlns:a16="http://schemas.microsoft.com/office/drawing/2014/main" id="{0CDBB50B-5386-A9BC-C18A-FA12C21482F2}"/>
                </a:ext>
              </a:extLst>
            </p:cNvPr>
            <p:cNvSpPr/>
            <p:nvPr/>
          </p:nvSpPr>
          <p:spPr>
            <a:xfrm>
              <a:off x="6240412" y="3940356"/>
              <a:ext cx="175084" cy="137255"/>
            </a:xfrm>
            <a:custGeom>
              <a:avLst/>
              <a:gdLst>
                <a:gd name="connsiteX0" fmla="*/ 150164 w 175084"/>
                <a:gd name="connsiteY0" fmla="*/ 0 h 137255"/>
                <a:gd name="connsiteX1" fmla="*/ 24921 w 175084"/>
                <a:gd name="connsiteY1" fmla="*/ 0 h 137255"/>
                <a:gd name="connsiteX2" fmla="*/ 0 w 175084"/>
                <a:gd name="connsiteY2" fmla="*/ 24898 h 137255"/>
                <a:gd name="connsiteX3" fmla="*/ 0 w 175084"/>
                <a:gd name="connsiteY3" fmla="*/ 112358 h 137255"/>
                <a:gd name="connsiteX4" fmla="*/ 24921 w 175084"/>
                <a:gd name="connsiteY4" fmla="*/ 137256 h 137255"/>
                <a:gd name="connsiteX5" fmla="*/ 150164 w 175084"/>
                <a:gd name="connsiteY5" fmla="*/ 137256 h 137255"/>
                <a:gd name="connsiteX6" fmla="*/ 175084 w 175084"/>
                <a:gd name="connsiteY6" fmla="*/ 112358 h 137255"/>
                <a:gd name="connsiteX7" fmla="*/ 175084 w 175084"/>
                <a:gd name="connsiteY7" fmla="*/ 24898 h 137255"/>
                <a:gd name="connsiteX8" fmla="*/ 150164 w 175084"/>
                <a:gd name="connsiteY8" fmla="*/ 0 h 137255"/>
                <a:gd name="connsiteX9" fmla="*/ 116936 w 175084"/>
                <a:gd name="connsiteY9" fmla="*/ 28728 h 137255"/>
                <a:gd name="connsiteX10" fmla="*/ 139940 w 175084"/>
                <a:gd name="connsiteY10" fmla="*/ 51072 h 137255"/>
                <a:gd name="connsiteX11" fmla="*/ 117575 w 175084"/>
                <a:gd name="connsiteY11" fmla="*/ 74054 h 137255"/>
                <a:gd name="connsiteX12" fmla="*/ 94571 w 175084"/>
                <a:gd name="connsiteY12" fmla="*/ 51710 h 137255"/>
                <a:gd name="connsiteX13" fmla="*/ 94571 w 175084"/>
                <a:gd name="connsiteY13" fmla="*/ 51710 h 137255"/>
                <a:gd name="connsiteX14" fmla="*/ 116936 w 175084"/>
                <a:gd name="connsiteY14" fmla="*/ 28728 h 137255"/>
                <a:gd name="connsiteX15" fmla="*/ 54314 w 175084"/>
                <a:gd name="connsiteY15" fmla="*/ 28728 h 137255"/>
                <a:gd name="connsiteX16" fmla="*/ 77318 w 175084"/>
                <a:gd name="connsiteY16" fmla="*/ 51710 h 137255"/>
                <a:gd name="connsiteX17" fmla="*/ 54314 w 175084"/>
                <a:gd name="connsiteY17" fmla="*/ 74693 h 137255"/>
                <a:gd name="connsiteX18" fmla="*/ 31311 w 175084"/>
                <a:gd name="connsiteY18" fmla="*/ 51710 h 137255"/>
                <a:gd name="connsiteX19" fmla="*/ 31311 w 175084"/>
                <a:gd name="connsiteY19" fmla="*/ 51710 h 137255"/>
                <a:gd name="connsiteX20" fmla="*/ 54314 w 175084"/>
                <a:gd name="connsiteY20" fmla="*/ 28728 h 137255"/>
                <a:gd name="connsiteX21" fmla="*/ 139301 w 175084"/>
                <a:gd name="connsiteY21" fmla="*/ 114273 h 137255"/>
                <a:gd name="connsiteX22" fmla="*/ 35145 w 175084"/>
                <a:gd name="connsiteY22" fmla="*/ 114273 h 137255"/>
                <a:gd name="connsiteX23" fmla="*/ 28755 w 175084"/>
                <a:gd name="connsiteY23" fmla="*/ 107889 h 137255"/>
                <a:gd name="connsiteX24" fmla="*/ 35145 w 175084"/>
                <a:gd name="connsiteY24" fmla="*/ 101505 h 137255"/>
                <a:gd name="connsiteX25" fmla="*/ 139301 w 175084"/>
                <a:gd name="connsiteY25" fmla="*/ 101505 h 137255"/>
                <a:gd name="connsiteX26" fmla="*/ 145691 w 175084"/>
                <a:gd name="connsiteY26" fmla="*/ 107889 h 137255"/>
                <a:gd name="connsiteX27" fmla="*/ 139301 w 175084"/>
                <a:gd name="connsiteY27" fmla="*/ 114273 h 13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5084" h="137255">
                  <a:moveTo>
                    <a:pt x="150164" y="0"/>
                  </a:moveTo>
                  <a:lnTo>
                    <a:pt x="24921" y="0"/>
                  </a:lnTo>
                  <a:cubicBezTo>
                    <a:pt x="11502" y="0"/>
                    <a:pt x="0" y="10853"/>
                    <a:pt x="0" y="24898"/>
                  </a:cubicBezTo>
                  <a:lnTo>
                    <a:pt x="0" y="112358"/>
                  </a:lnTo>
                  <a:cubicBezTo>
                    <a:pt x="0" y="125765"/>
                    <a:pt x="10863" y="137256"/>
                    <a:pt x="24921" y="137256"/>
                  </a:cubicBezTo>
                  <a:lnTo>
                    <a:pt x="150164" y="137256"/>
                  </a:lnTo>
                  <a:cubicBezTo>
                    <a:pt x="163583" y="137256"/>
                    <a:pt x="175084" y="126403"/>
                    <a:pt x="175084" y="112358"/>
                  </a:cubicBezTo>
                  <a:lnTo>
                    <a:pt x="175084" y="24898"/>
                  </a:lnTo>
                  <a:cubicBezTo>
                    <a:pt x="174446" y="10853"/>
                    <a:pt x="163583" y="0"/>
                    <a:pt x="150164" y="0"/>
                  </a:cubicBezTo>
                  <a:close/>
                  <a:moveTo>
                    <a:pt x="116936" y="28728"/>
                  </a:moveTo>
                  <a:cubicBezTo>
                    <a:pt x="129716" y="28728"/>
                    <a:pt x="139940" y="38943"/>
                    <a:pt x="139940" y="51072"/>
                  </a:cubicBezTo>
                  <a:cubicBezTo>
                    <a:pt x="139940" y="63840"/>
                    <a:pt x="129716" y="74054"/>
                    <a:pt x="117575" y="74054"/>
                  </a:cubicBezTo>
                  <a:cubicBezTo>
                    <a:pt x="104795" y="74054"/>
                    <a:pt x="94571" y="63840"/>
                    <a:pt x="94571" y="51710"/>
                  </a:cubicBezTo>
                  <a:cubicBezTo>
                    <a:pt x="94571" y="51710"/>
                    <a:pt x="94571" y="51710"/>
                    <a:pt x="94571" y="51710"/>
                  </a:cubicBezTo>
                  <a:cubicBezTo>
                    <a:pt x="94571" y="38943"/>
                    <a:pt x="104795" y="28728"/>
                    <a:pt x="116936" y="28728"/>
                  </a:cubicBezTo>
                  <a:close/>
                  <a:moveTo>
                    <a:pt x="54314" y="28728"/>
                  </a:moveTo>
                  <a:cubicBezTo>
                    <a:pt x="67094" y="28728"/>
                    <a:pt x="77318" y="38943"/>
                    <a:pt x="77318" y="51710"/>
                  </a:cubicBezTo>
                  <a:cubicBezTo>
                    <a:pt x="77318" y="64478"/>
                    <a:pt x="67094" y="74693"/>
                    <a:pt x="54314" y="74693"/>
                  </a:cubicBezTo>
                  <a:cubicBezTo>
                    <a:pt x="41535" y="74693"/>
                    <a:pt x="31311" y="64478"/>
                    <a:pt x="31311" y="51710"/>
                  </a:cubicBezTo>
                  <a:lnTo>
                    <a:pt x="31311" y="51710"/>
                  </a:lnTo>
                  <a:cubicBezTo>
                    <a:pt x="31311" y="38943"/>
                    <a:pt x="41535" y="28728"/>
                    <a:pt x="54314" y="28728"/>
                  </a:cubicBezTo>
                  <a:close/>
                  <a:moveTo>
                    <a:pt x="139301" y="114273"/>
                  </a:moveTo>
                  <a:lnTo>
                    <a:pt x="35145" y="114273"/>
                  </a:lnTo>
                  <a:cubicBezTo>
                    <a:pt x="31311" y="114273"/>
                    <a:pt x="28755" y="111720"/>
                    <a:pt x="28755" y="107889"/>
                  </a:cubicBezTo>
                  <a:cubicBezTo>
                    <a:pt x="28755" y="104059"/>
                    <a:pt x="31311" y="101505"/>
                    <a:pt x="35145" y="101505"/>
                  </a:cubicBezTo>
                  <a:lnTo>
                    <a:pt x="139301" y="101505"/>
                  </a:lnTo>
                  <a:cubicBezTo>
                    <a:pt x="143135" y="101505"/>
                    <a:pt x="145691" y="104059"/>
                    <a:pt x="145691" y="107889"/>
                  </a:cubicBezTo>
                  <a:cubicBezTo>
                    <a:pt x="145691" y="111720"/>
                    <a:pt x="143135" y="114273"/>
                    <a:pt x="139301" y="114273"/>
                  </a:cubicBezTo>
                  <a:close/>
                </a:path>
              </a:pathLst>
            </a:custGeom>
            <a:grpFill/>
            <a:ln w="6390" cap="flat">
              <a:noFill/>
              <a:prstDash val="solid"/>
              <a:miter/>
            </a:ln>
          </p:spPr>
          <p:txBody>
            <a:bodyPr rtlCol="0" anchor="ctr"/>
            <a:lstStyle/>
            <a:p>
              <a:pPr defTabSz="609630" eaLnBrk="1" fontAlgn="auto" hangingPunct="1">
                <a:spcBef>
                  <a:spcPts val="0"/>
                </a:spcBef>
                <a:spcAft>
                  <a:spcPts val="0"/>
                </a:spcAft>
              </a:pPr>
              <a:endParaRPr lang="en-US" sz="1200">
                <a:solidFill>
                  <a:prstClr val="black"/>
                </a:solidFill>
                <a:latin typeface="Calibri"/>
              </a:endParaRPr>
            </a:p>
          </p:txBody>
        </p:sp>
      </p:grpSp>
      <p:grpSp>
        <p:nvGrpSpPr>
          <p:cNvPr id="19" name="Group 18">
            <a:extLst>
              <a:ext uri="{FF2B5EF4-FFF2-40B4-BE49-F238E27FC236}">
                <a16:creationId xmlns:a16="http://schemas.microsoft.com/office/drawing/2014/main" id="{C7B6E734-1F6D-3A35-70C5-94BF01B6DAA9}"/>
              </a:ext>
            </a:extLst>
          </p:cNvPr>
          <p:cNvGrpSpPr>
            <a:grpSpLocks noChangeAspect="1"/>
          </p:cNvGrpSpPr>
          <p:nvPr/>
        </p:nvGrpSpPr>
        <p:grpSpPr>
          <a:xfrm>
            <a:off x="7607489" y="2463800"/>
            <a:ext cx="600560" cy="600000"/>
            <a:chOff x="905454" y="2855717"/>
            <a:chExt cx="362309" cy="361971"/>
          </a:xfrm>
          <a:solidFill>
            <a:schemeClr val="bg1"/>
          </a:solidFill>
        </p:grpSpPr>
        <p:sp>
          <p:nvSpPr>
            <p:cNvPr id="20" name="Graphic 4">
              <a:extLst>
                <a:ext uri="{FF2B5EF4-FFF2-40B4-BE49-F238E27FC236}">
                  <a16:creationId xmlns:a16="http://schemas.microsoft.com/office/drawing/2014/main" id="{1B75469F-2518-5323-A97F-D29C1DB6C6CB}"/>
                </a:ext>
              </a:extLst>
            </p:cNvPr>
            <p:cNvSpPr/>
            <p:nvPr/>
          </p:nvSpPr>
          <p:spPr>
            <a:xfrm>
              <a:off x="905454" y="2855717"/>
              <a:ext cx="362309" cy="361971"/>
            </a:xfrm>
            <a:custGeom>
              <a:avLst/>
              <a:gdLst>
                <a:gd name="connsiteX0" fmla="*/ 180835 w 362309"/>
                <a:gd name="connsiteY0" fmla="*/ 0 h 361971"/>
                <a:gd name="connsiteX1" fmla="*/ 0 w 362309"/>
                <a:gd name="connsiteY1" fmla="*/ 181305 h 361971"/>
                <a:gd name="connsiteX2" fmla="*/ 181474 w 362309"/>
                <a:gd name="connsiteY2" fmla="*/ 361972 h 361971"/>
                <a:gd name="connsiteX3" fmla="*/ 362309 w 362309"/>
                <a:gd name="connsiteY3" fmla="*/ 180667 h 361971"/>
                <a:gd name="connsiteX4" fmla="*/ 180835 w 362309"/>
                <a:gd name="connsiteY4" fmla="*/ 0 h 361971"/>
                <a:gd name="connsiteX5" fmla="*/ 180835 w 362309"/>
                <a:gd name="connsiteY5" fmla="*/ 0 h 361971"/>
                <a:gd name="connsiteX6" fmla="*/ 251125 w 362309"/>
                <a:gd name="connsiteY6" fmla="*/ 196627 h 361971"/>
                <a:gd name="connsiteX7" fmla="*/ 242818 w 362309"/>
                <a:gd name="connsiteY7" fmla="*/ 217055 h 361971"/>
                <a:gd name="connsiteX8" fmla="*/ 242818 w 362309"/>
                <a:gd name="connsiteY8" fmla="*/ 291109 h 361971"/>
                <a:gd name="connsiteX9" fmla="*/ 236428 w 362309"/>
                <a:gd name="connsiteY9" fmla="*/ 297493 h 361971"/>
                <a:gd name="connsiteX10" fmla="*/ 156553 w 362309"/>
                <a:gd name="connsiteY10" fmla="*/ 297493 h 361971"/>
                <a:gd name="connsiteX11" fmla="*/ 150164 w 362309"/>
                <a:gd name="connsiteY11" fmla="*/ 291109 h 361971"/>
                <a:gd name="connsiteX12" fmla="*/ 150164 w 362309"/>
                <a:gd name="connsiteY12" fmla="*/ 245783 h 361971"/>
                <a:gd name="connsiteX13" fmla="*/ 132911 w 362309"/>
                <a:gd name="connsiteY13" fmla="*/ 245145 h 361971"/>
                <a:gd name="connsiteX14" fmla="*/ 115019 w 362309"/>
                <a:gd name="connsiteY14" fmla="*/ 236846 h 361971"/>
                <a:gd name="connsiteX15" fmla="*/ 109907 w 362309"/>
                <a:gd name="connsiteY15" fmla="*/ 221524 h 361971"/>
                <a:gd name="connsiteX16" fmla="*/ 109907 w 362309"/>
                <a:gd name="connsiteY16" fmla="*/ 201734 h 361971"/>
                <a:gd name="connsiteX17" fmla="*/ 102878 w 362309"/>
                <a:gd name="connsiteY17" fmla="*/ 201095 h 361971"/>
                <a:gd name="connsiteX18" fmla="*/ 92654 w 362309"/>
                <a:gd name="connsiteY18" fmla="*/ 195350 h 361971"/>
                <a:gd name="connsiteX19" fmla="*/ 91376 w 362309"/>
                <a:gd name="connsiteY19" fmla="*/ 182582 h 361971"/>
                <a:gd name="connsiteX20" fmla="*/ 91376 w 362309"/>
                <a:gd name="connsiteY20" fmla="*/ 181944 h 361971"/>
                <a:gd name="connsiteX21" fmla="*/ 107351 w 362309"/>
                <a:gd name="connsiteY21" fmla="*/ 148108 h 361971"/>
                <a:gd name="connsiteX22" fmla="*/ 109907 w 362309"/>
                <a:gd name="connsiteY22" fmla="*/ 137256 h 361971"/>
                <a:gd name="connsiteX23" fmla="*/ 110546 w 362309"/>
                <a:gd name="connsiteY23" fmla="*/ 131510 h 361971"/>
                <a:gd name="connsiteX24" fmla="*/ 166777 w 362309"/>
                <a:gd name="connsiteY24" fmla="*/ 67032 h 361971"/>
                <a:gd name="connsiteX25" fmla="*/ 267738 w 362309"/>
                <a:gd name="connsiteY25" fmla="*/ 119380 h 361971"/>
                <a:gd name="connsiteX26" fmla="*/ 268377 w 362309"/>
                <a:gd name="connsiteY26" fmla="*/ 120657 h 361971"/>
                <a:gd name="connsiteX27" fmla="*/ 251125 w 362309"/>
                <a:gd name="connsiteY27" fmla="*/ 196627 h 361971"/>
                <a:gd name="connsiteX28" fmla="*/ 251125 w 362309"/>
                <a:gd name="connsiteY28" fmla="*/ 196627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62309" h="361971">
                  <a:moveTo>
                    <a:pt x="180835" y="0"/>
                  </a:moveTo>
                  <a:cubicBezTo>
                    <a:pt x="80513" y="0"/>
                    <a:pt x="0" y="81076"/>
                    <a:pt x="0" y="181305"/>
                  </a:cubicBezTo>
                  <a:cubicBezTo>
                    <a:pt x="0" y="281533"/>
                    <a:pt x="81152" y="361972"/>
                    <a:pt x="181474" y="361972"/>
                  </a:cubicBezTo>
                  <a:cubicBezTo>
                    <a:pt x="281157" y="361972"/>
                    <a:pt x="362309" y="280895"/>
                    <a:pt x="362309" y="180667"/>
                  </a:cubicBezTo>
                  <a:cubicBezTo>
                    <a:pt x="362309" y="80438"/>
                    <a:pt x="281157" y="0"/>
                    <a:pt x="180835" y="0"/>
                  </a:cubicBezTo>
                  <a:cubicBezTo>
                    <a:pt x="180835" y="0"/>
                    <a:pt x="180835" y="0"/>
                    <a:pt x="180835" y="0"/>
                  </a:cubicBezTo>
                  <a:close/>
                  <a:moveTo>
                    <a:pt x="251125" y="196627"/>
                  </a:moveTo>
                  <a:cubicBezTo>
                    <a:pt x="247291" y="203011"/>
                    <a:pt x="244096" y="210033"/>
                    <a:pt x="242818" y="217055"/>
                  </a:cubicBezTo>
                  <a:lnTo>
                    <a:pt x="242818" y="291109"/>
                  </a:lnTo>
                  <a:cubicBezTo>
                    <a:pt x="242818" y="294940"/>
                    <a:pt x="240262" y="297493"/>
                    <a:pt x="236428" y="297493"/>
                  </a:cubicBezTo>
                  <a:lnTo>
                    <a:pt x="156553" y="297493"/>
                  </a:lnTo>
                  <a:cubicBezTo>
                    <a:pt x="152720" y="297493"/>
                    <a:pt x="150164" y="294940"/>
                    <a:pt x="150164" y="291109"/>
                  </a:cubicBezTo>
                  <a:lnTo>
                    <a:pt x="150164" y="245783"/>
                  </a:lnTo>
                  <a:cubicBezTo>
                    <a:pt x="146330" y="245783"/>
                    <a:pt x="141218" y="245145"/>
                    <a:pt x="132911" y="245145"/>
                  </a:cubicBezTo>
                  <a:cubicBezTo>
                    <a:pt x="125882" y="245145"/>
                    <a:pt x="119492" y="241953"/>
                    <a:pt x="115019" y="236846"/>
                  </a:cubicBezTo>
                  <a:cubicBezTo>
                    <a:pt x="111824" y="232377"/>
                    <a:pt x="109907" y="227270"/>
                    <a:pt x="109907" y="221524"/>
                  </a:cubicBezTo>
                  <a:lnTo>
                    <a:pt x="109907" y="201734"/>
                  </a:lnTo>
                  <a:lnTo>
                    <a:pt x="102878" y="201095"/>
                  </a:lnTo>
                  <a:cubicBezTo>
                    <a:pt x="99044" y="201095"/>
                    <a:pt x="95210" y="199180"/>
                    <a:pt x="92654" y="195350"/>
                  </a:cubicBezTo>
                  <a:cubicBezTo>
                    <a:pt x="90098" y="191519"/>
                    <a:pt x="90098" y="187051"/>
                    <a:pt x="91376" y="182582"/>
                  </a:cubicBezTo>
                  <a:cubicBezTo>
                    <a:pt x="91376" y="182582"/>
                    <a:pt x="91376" y="181944"/>
                    <a:pt x="91376" y="181944"/>
                  </a:cubicBezTo>
                  <a:cubicBezTo>
                    <a:pt x="92015" y="180667"/>
                    <a:pt x="103517" y="155131"/>
                    <a:pt x="107351" y="148108"/>
                  </a:cubicBezTo>
                  <a:cubicBezTo>
                    <a:pt x="109268" y="144916"/>
                    <a:pt x="109907" y="141086"/>
                    <a:pt x="109907" y="137256"/>
                  </a:cubicBezTo>
                  <a:cubicBezTo>
                    <a:pt x="109907" y="135340"/>
                    <a:pt x="109907" y="134064"/>
                    <a:pt x="110546" y="131510"/>
                  </a:cubicBezTo>
                  <a:cubicBezTo>
                    <a:pt x="113741" y="103420"/>
                    <a:pt x="136106" y="77884"/>
                    <a:pt x="166777" y="67032"/>
                  </a:cubicBezTo>
                  <a:cubicBezTo>
                    <a:pt x="208951" y="53625"/>
                    <a:pt x="254320" y="77246"/>
                    <a:pt x="267738" y="119380"/>
                  </a:cubicBezTo>
                  <a:cubicBezTo>
                    <a:pt x="267738" y="120019"/>
                    <a:pt x="267738" y="120019"/>
                    <a:pt x="268377" y="120657"/>
                  </a:cubicBezTo>
                  <a:cubicBezTo>
                    <a:pt x="274767" y="148108"/>
                    <a:pt x="268377" y="175560"/>
                    <a:pt x="251125" y="196627"/>
                  </a:cubicBezTo>
                  <a:lnTo>
                    <a:pt x="251125" y="196627"/>
                  </a:lnTo>
                  <a:close/>
                </a:path>
              </a:pathLst>
            </a:custGeom>
            <a:grpFill/>
            <a:ln w="6390" cap="flat">
              <a:noFill/>
              <a:prstDash val="solid"/>
              <a:miter/>
            </a:ln>
          </p:spPr>
          <p:txBody>
            <a:bodyPr rtlCol="0" anchor="ctr"/>
            <a:lstStyle/>
            <a:p>
              <a:pPr defTabSz="609630" eaLnBrk="1" fontAlgn="auto" hangingPunct="1">
                <a:spcBef>
                  <a:spcPts val="0"/>
                </a:spcBef>
                <a:spcAft>
                  <a:spcPts val="0"/>
                </a:spcAft>
              </a:pPr>
              <a:endParaRPr lang="en-US" sz="1200">
                <a:solidFill>
                  <a:prstClr val="black"/>
                </a:solidFill>
                <a:latin typeface="Calibri"/>
              </a:endParaRPr>
            </a:p>
          </p:txBody>
        </p:sp>
        <p:sp>
          <p:nvSpPr>
            <p:cNvPr id="21" name="Graphic 4">
              <a:extLst>
                <a:ext uri="{FF2B5EF4-FFF2-40B4-BE49-F238E27FC236}">
                  <a16:creationId xmlns:a16="http://schemas.microsoft.com/office/drawing/2014/main" id="{51F9EE17-06C3-18B1-41D1-DFB4F851C58B}"/>
                </a:ext>
              </a:extLst>
            </p:cNvPr>
            <p:cNvSpPr/>
            <p:nvPr/>
          </p:nvSpPr>
          <p:spPr>
            <a:xfrm>
              <a:off x="1008332" y="2932251"/>
              <a:ext cx="155027" cy="208192"/>
            </a:xfrm>
            <a:custGeom>
              <a:avLst/>
              <a:gdLst>
                <a:gd name="connsiteX0" fmla="*/ 120131 w 155027"/>
                <a:gd name="connsiteY0" fmla="*/ 8374 h 208192"/>
                <a:gd name="connsiteX1" fmla="*/ 68372 w 155027"/>
                <a:gd name="connsiteY1" fmla="*/ 3266 h 208192"/>
                <a:gd name="connsiteX2" fmla="*/ 20448 w 155027"/>
                <a:gd name="connsiteY2" fmla="*/ 56892 h 208192"/>
                <a:gd name="connsiteX3" fmla="*/ 19809 w 155027"/>
                <a:gd name="connsiteY3" fmla="*/ 61999 h 208192"/>
                <a:gd name="connsiteX4" fmla="*/ 15336 w 155027"/>
                <a:gd name="connsiteY4" fmla="*/ 77959 h 208192"/>
                <a:gd name="connsiteX5" fmla="*/ 0 w 155027"/>
                <a:gd name="connsiteY5" fmla="*/ 109879 h 208192"/>
                <a:gd name="connsiteX6" fmla="*/ 0 w 155027"/>
                <a:gd name="connsiteY6" fmla="*/ 111156 h 208192"/>
                <a:gd name="connsiteX7" fmla="*/ 639 w 155027"/>
                <a:gd name="connsiteY7" fmla="*/ 111156 h 208192"/>
                <a:gd name="connsiteX8" fmla="*/ 13419 w 155027"/>
                <a:gd name="connsiteY8" fmla="*/ 111794 h 208192"/>
                <a:gd name="connsiteX9" fmla="*/ 19809 w 155027"/>
                <a:gd name="connsiteY9" fmla="*/ 118178 h 208192"/>
                <a:gd name="connsiteX10" fmla="*/ 19809 w 155027"/>
                <a:gd name="connsiteY10" fmla="*/ 144352 h 208192"/>
                <a:gd name="connsiteX11" fmla="*/ 19809 w 155027"/>
                <a:gd name="connsiteY11" fmla="*/ 144991 h 208192"/>
                <a:gd name="connsiteX12" fmla="*/ 21726 w 155027"/>
                <a:gd name="connsiteY12" fmla="*/ 151375 h 208192"/>
                <a:gd name="connsiteX13" fmla="*/ 30672 w 155027"/>
                <a:gd name="connsiteY13" fmla="*/ 155205 h 208192"/>
                <a:gd name="connsiteX14" fmla="*/ 53036 w 155027"/>
                <a:gd name="connsiteY14" fmla="*/ 156482 h 208192"/>
                <a:gd name="connsiteX15" fmla="*/ 60065 w 155027"/>
                <a:gd name="connsiteY15" fmla="*/ 162228 h 208192"/>
                <a:gd name="connsiteX16" fmla="*/ 60065 w 155027"/>
                <a:gd name="connsiteY16" fmla="*/ 162866 h 208192"/>
                <a:gd name="connsiteX17" fmla="*/ 60065 w 155027"/>
                <a:gd name="connsiteY17" fmla="*/ 208192 h 208192"/>
                <a:gd name="connsiteX18" fmla="*/ 127799 w 155027"/>
                <a:gd name="connsiteY18" fmla="*/ 208192 h 208192"/>
                <a:gd name="connsiteX19" fmla="*/ 127799 w 155027"/>
                <a:gd name="connsiteY19" fmla="*/ 139884 h 208192"/>
                <a:gd name="connsiteX20" fmla="*/ 127799 w 155027"/>
                <a:gd name="connsiteY20" fmla="*/ 138607 h 208192"/>
                <a:gd name="connsiteX21" fmla="*/ 138662 w 155027"/>
                <a:gd name="connsiteY21" fmla="*/ 111794 h 208192"/>
                <a:gd name="connsiteX22" fmla="*/ 152719 w 155027"/>
                <a:gd name="connsiteY22" fmla="*/ 48593 h 208192"/>
                <a:gd name="connsiteX23" fmla="*/ 120131 w 155027"/>
                <a:gd name="connsiteY23" fmla="*/ 8374 h 208192"/>
                <a:gd name="connsiteX24" fmla="*/ 140579 w 155027"/>
                <a:gd name="connsiteY24" fmla="*/ 88173 h 208192"/>
                <a:gd name="connsiteX25" fmla="*/ 125882 w 155027"/>
                <a:gd name="connsiteY25" fmla="*/ 95196 h 208192"/>
                <a:gd name="connsiteX26" fmla="*/ 122048 w 155027"/>
                <a:gd name="connsiteY26" fmla="*/ 94557 h 208192"/>
                <a:gd name="connsiteX27" fmla="*/ 111824 w 155027"/>
                <a:gd name="connsiteY27" fmla="*/ 88812 h 208192"/>
                <a:gd name="connsiteX28" fmla="*/ 86903 w 155027"/>
                <a:gd name="connsiteY28" fmla="*/ 80512 h 208192"/>
                <a:gd name="connsiteX29" fmla="*/ 85625 w 155027"/>
                <a:gd name="connsiteY29" fmla="*/ 77959 h 208192"/>
                <a:gd name="connsiteX30" fmla="*/ 77957 w 155027"/>
                <a:gd name="connsiteY30" fmla="*/ 75405 h 208192"/>
                <a:gd name="connsiteX31" fmla="*/ 59426 w 155027"/>
                <a:gd name="connsiteY31" fmla="*/ 76044 h 208192"/>
                <a:gd name="connsiteX32" fmla="*/ 33867 w 155027"/>
                <a:gd name="connsiteY32" fmla="*/ 67745 h 208192"/>
                <a:gd name="connsiteX33" fmla="*/ 33867 w 155027"/>
                <a:gd name="connsiteY33" fmla="*/ 50508 h 208192"/>
                <a:gd name="connsiteX34" fmla="*/ 35784 w 155027"/>
                <a:gd name="connsiteY34" fmla="*/ 47954 h 208192"/>
                <a:gd name="connsiteX35" fmla="*/ 37062 w 155027"/>
                <a:gd name="connsiteY35" fmla="*/ 46039 h 208192"/>
                <a:gd name="connsiteX36" fmla="*/ 37701 w 155027"/>
                <a:gd name="connsiteY36" fmla="*/ 44124 h 208192"/>
                <a:gd name="connsiteX37" fmla="*/ 38340 w 155027"/>
                <a:gd name="connsiteY37" fmla="*/ 40293 h 208192"/>
                <a:gd name="connsiteX38" fmla="*/ 58787 w 155027"/>
                <a:gd name="connsiteY38" fmla="*/ 26887 h 208192"/>
                <a:gd name="connsiteX39" fmla="*/ 59426 w 155027"/>
                <a:gd name="connsiteY39" fmla="*/ 26249 h 208192"/>
                <a:gd name="connsiteX40" fmla="*/ 61982 w 155027"/>
                <a:gd name="connsiteY40" fmla="*/ 23695 h 208192"/>
                <a:gd name="connsiteX41" fmla="*/ 73484 w 155027"/>
                <a:gd name="connsiteY41" fmla="*/ 19865 h 208192"/>
                <a:gd name="connsiteX42" fmla="*/ 82430 w 155027"/>
                <a:gd name="connsiteY42" fmla="*/ 22418 h 208192"/>
                <a:gd name="connsiteX43" fmla="*/ 83069 w 155027"/>
                <a:gd name="connsiteY43" fmla="*/ 22418 h 208192"/>
                <a:gd name="connsiteX44" fmla="*/ 109907 w 155027"/>
                <a:gd name="connsiteY44" fmla="*/ 25610 h 208192"/>
                <a:gd name="connsiteX45" fmla="*/ 111185 w 155027"/>
                <a:gd name="connsiteY45" fmla="*/ 25610 h 208192"/>
                <a:gd name="connsiteX46" fmla="*/ 132911 w 155027"/>
                <a:gd name="connsiteY46" fmla="*/ 40932 h 208192"/>
                <a:gd name="connsiteX47" fmla="*/ 132911 w 155027"/>
                <a:gd name="connsiteY47" fmla="*/ 41570 h 208192"/>
                <a:gd name="connsiteX48" fmla="*/ 145052 w 155027"/>
                <a:gd name="connsiteY48" fmla="*/ 65191 h 208192"/>
                <a:gd name="connsiteX49" fmla="*/ 144413 w 155027"/>
                <a:gd name="connsiteY49" fmla="*/ 67106 h 208192"/>
                <a:gd name="connsiteX50" fmla="*/ 143774 w 155027"/>
                <a:gd name="connsiteY50" fmla="*/ 68383 h 208192"/>
                <a:gd name="connsiteX51" fmla="*/ 140579 w 155027"/>
                <a:gd name="connsiteY51" fmla="*/ 88173 h 20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55027" h="208192">
                  <a:moveTo>
                    <a:pt x="120131" y="8374"/>
                  </a:moveTo>
                  <a:cubicBezTo>
                    <a:pt x="104156" y="-564"/>
                    <a:pt x="85625" y="-2479"/>
                    <a:pt x="68372" y="3266"/>
                  </a:cubicBezTo>
                  <a:cubicBezTo>
                    <a:pt x="46647" y="10927"/>
                    <a:pt x="23643" y="30079"/>
                    <a:pt x="20448" y="56892"/>
                  </a:cubicBezTo>
                  <a:cubicBezTo>
                    <a:pt x="20448" y="58807"/>
                    <a:pt x="19809" y="60722"/>
                    <a:pt x="19809" y="61999"/>
                  </a:cubicBezTo>
                  <a:cubicBezTo>
                    <a:pt x="19809" y="67745"/>
                    <a:pt x="18531" y="73490"/>
                    <a:pt x="15336" y="77959"/>
                  </a:cubicBezTo>
                  <a:cubicBezTo>
                    <a:pt x="12780" y="83066"/>
                    <a:pt x="3834" y="102218"/>
                    <a:pt x="0" y="109879"/>
                  </a:cubicBezTo>
                  <a:cubicBezTo>
                    <a:pt x="0" y="110517"/>
                    <a:pt x="0" y="110517"/>
                    <a:pt x="0" y="111156"/>
                  </a:cubicBezTo>
                  <a:lnTo>
                    <a:pt x="639" y="111156"/>
                  </a:lnTo>
                  <a:cubicBezTo>
                    <a:pt x="8946" y="111794"/>
                    <a:pt x="13419" y="111794"/>
                    <a:pt x="13419" y="111794"/>
                  </a:cubicBezTo>
                  <a:cubicBezTo>
                    <a:pt x="17253" y="111794"/>
                    <a:pt x="19809" y="114348"/>
                    <a:pt x="19809" y="118178"/>
                  </a:cubicBezTo>
                  <a:lnTo>
                    <a:pt x="19809" y="144352"/>
                  </a:lnTo>
                  <a:cubicBezTo>
                    <a:pt x="19809" y="144352"/>
                    <a:pt x="19809" y="144991"/>
                    <a:pt x="19809" y="144991"/>
                  </a:cubicBezTo>
                  <a:cubicBezTo>
                    <a:pt x="19809" y="147544"/>
                    <a:pt x="20448" y="149460"/>
                    <a:pt x="21726" y="151375"/>
                  </a:cubicBezTo>
                  <a:cubicBezTo>
                    <a:pt x="24282" y="153928"/>
                    <a:pt x="27477" y="155205"/>
                    <a:pt x="30672" y="155205"/>
                  </a:cubicBezTo>
                  <a:cubicBezTo>
                    <a:pt x="47925" y="156482"/>
                    <a:pt x="52397" y="156482"/>
                    <a:pt x="53036" y="156482"/>
                  </a:cubicBezTo>
                  <a:cubicBezTo>
                    <a:pt x="56870" y="156482"/>
                    <a:pt x="59426" y="159036"/>
                    <a:pt x="60065" y="162228"/>
                  </a:cubicBezTo>
                  <a:cubicBezTo>
                    <a:pt x="60065" y="162228"/>
                    <a:pt x="60065" y="162228"/>
                    <a:pt x="60065" y="162866"/>
                  </a:cubicBezTo>
                  <a:lnTo>
                    <a:pt x="60065" y="208192"/>
                  </a:lnTo>
                  <a:lnTo>
                    <a:pt x="127799" y="208192"/>
                  </a:lnTo>
                  <a:lnTo>
                    <a:pt x="127799" y="139884"/>
                  </a:lnTo>
                  <a:cubicBezTo>
                    <a:pt x="127799" y="139245"/>
                    <a:pt x="127799" y="139245"/>
                    <a:pt x="127799" y="138607"/>
                  </a:cubicBezTo>
                  <a:cubicBezTo>
                    <a:pt x="129716" y="129031"/>
                    <a:pt x="132911" y="119455"/>
                    <a:pt x="138662" y="111794"/>
                  </a:cubicBezTo>
                  <a:cubicBezTo>
                    <a:pt x="153358" y="93919"/>
                    <a:pt x="158470" y="70937"/>
                    <a:pt x="152719" y="48593"/>
                  </a:cubicBezTo>
                  <a:cubicBezTo>
                    <a:pt x="148886" y="31356"/>
                    <a:pt x="136745" y="16673"/>
                    <a:pt x="120131" y="8374"/>
                  </a:cubicBezTo>
                  <a:close/>
                  <a:moveTo>
                    <a:pt x="140579" y="88173"/>
                  </a:moveTo>
                  <a:cubicBezTo>
                    <a:pt x="136745" y="92642"/>
                    <a:pt x="131633" y="95196"/>
                    <a:pt x="125882" y="95196"/>
                  </a:cubicBezTo>
                  <a:cubicBezTo>
                    <a:pt x="124604" y="95196"/>
                    <a:pt x="123326" y="95196"/>
                    <a:pt x="122048" y="94557"/>
                  </a:cubicBezTo>
                  <a:cubicBezTo>
                    <a:pt x="118214" y="93919"/>
                    <a:pt x="114380" y="92004"/>
                    <a:pt x="111824" y="88812"/>
                  </a:cubicBezTo>
                  <a:cubicBezTo>
                    <a:pt x="102878" y="93280"/>
                    <a:pt x="92015" y="89450"/>
                    <a:pt x="86903" y="80512"/>
                  </a:cubicBezTo>
                  <a:cubicBezTo>
                    <a:pt x="86264" y="79874"/>
                    <a:pt x="86264" y="78597"/>
                    <a:pt x="85625" y="77959"/>
                  </a:cubicBezTo>
                  <a:cubicBezTo>
                    <a:pt x="83069" y="77959"/>
                    <a:pt x="80513" y="76682"/>
                    <a:pt x="77957" y="75405"/>
                  </a:cubicBezTo>
                  <a:cubicBezTo>
                    <a:pt x="72206" y="78597"/>
                    <a:pt x="65177" y="78597"/>
                    <a:pt x="59426" y="76044"/>
                  </a:cubicBezTo>
                  <a:cubicBezTo>
                    <a:pt x="49842" y="80512"/>
                    <a:pt x="38340" y="76682"/>
                    <a:pt x="33867" y="67745"/>
                  </a:cubicBezTo>
                  <a:cubicBezTo>
                    <a:pt x="31311" y="61999"/>
                    <a:pt x="31311" y="55615"/>
                    <a:pt x="33867" y="50508"/>
                  </a:cubicBezTo>
                  <a:cubicBezTo>
                    <a:pt x="34506" y="49869"/>
                    <a:pt x="35145" y="48593"/>
                    <a:pt x="35784" y="47954"/>
                  </a:cubicBezTo>
                  <a:cubicBezTo>
                    <a:pt x="36423" y="47316"/>
                    <a:pt x="36423" y="46677"/>
                    <a:pt x="37062" y="46039"/>
                  </a:cubicBezTo>
                  <a:cubicBezTo>
                    <a:pt x="37062" y="45401"/>
                    <a:pt x="37701" y="44762"/>
                    <a:pt x="37701" y="44124"/>
                  </a:cubicBezTo>
                  <a:cubicBezTo>
                    <a:pt x="37701" y="42847"/>
                    <a:pt x="38340" y="41570"/>
                    <a:pt x="38340" y="40293"/>
                  </a:cubicBezTo>
                  <a:cubicBezTo>
                    <a:pt x="40896" y="31356"/>
                    <a:pt x="49842" y="26249"/>
                    <a:pt x="58787" y="26887"/>
                  </a:cubicBezTo>
                  <a:lnTo>
                    <a:pt x="59426" y="26249"/>
                  </a:lnTo>
                  <a:cubicBezTo>
                    <a:pt x="60065" y="24972"/>
                    <a:pt x="61343" y="24334"/>
                    <a:pt x="61982" y="23695"/>
                  </a:cubicBezTo>
                  <a:cubicBezTo>
                    <a:pt x="65177" y="21142"/>
                    <a:pt x="69011" y="19865"/>
                    <a:pt x="73484" y="19865"/>
                  </a:cubicBezTo>
                  <a:cubicBezTo>
                    <a:pt x="76679" y="19865"/>
                    <a:pt x="79874" y="20503"/>
                    <a:pt x="82430" y="22418"/>
                  </a:cubicBezTo>
                  <a:lnTo>
                    <a:pt x="83069" y="22418"/>
                  </a:lnTo>
                  <a:cubicBezTo>
                    <a:pt x="91376" y="16034"/>
                    <a:pt x="103517" y="17950"/>
                    <a:pt x="109907" y="25610"/>
                  </a:cubicBezTo>
                  <a:lnTo>
                    <a:pt x="111185" y="25610"/>
                  </a:lnTo>
                  <a:cubicBezTo>
                    <a:pt x="121409" y="23695"/>
                    <a:pt x="130994" y="30718"/>
                    <a:pt x="132911" y="40932"/>
                  </a:cubicBezTo>
                  <a:cubicBezTo>
                    <a:pt x="132911" y="40932"/>
                    <a:pt x="132911" y="40932"/>
                    <a:pt x="132911" y="41570"/>
                  </a:cubicBezTo>
                  <a:cubicBezTo>
                    <a:pt x="142496" y="44762"/>
                    <a:pt x="148247" y="54977"/>
                    <a:pt x="145052" y="65191"/>
                  </a:cubicBezTo>
                  <a:cubicBezTo>
                    <a:pt x="145052" y="65829"/>
                    <a:pt x="144413" y="66468"/>
                    <a:pt x="144413" y="67106"/>
                  </a:cubicBezTo>
                  <a:lnTo>
                    <a:pt x="143774" y="68383"/>
                  </a:lnTo>
                  <a:cubicBezTo>
                    <a:pt x="145691" y="74129"/>
                    <a:pt x="145052" y="81789"/>
                    <a:pt x="140579" y="88173"/>
                  </a:cubicBezTo>
                  <a:close/>
                </a:path>
              </a:pathLst>
            </a:custGeom>
            <a:grpFill/>
            <a:ln w="6390" cap="flat">
              <a:noFill/>
              <a:prstDash val="solid"/>
              <a:miter/>
            </a:ln>
          </p:spPr>
          <p:txBody>
            <a:bodyPr rtlCol="0" anchor="ctr"/>
            <a:lstStyle/>
            <a:p>
              <a:pPr defTabSz="609630" eaLnBrk="1" fontAlgn="auto" hangingPunct="1">
                <a:spcBef>
                  <a:spcPts val="0"/>
                </a:spcBef>
                <a:spcAft>
                  <a:spcPts val="0"/>
                </a:spcAft>
              </a:pPr>
              <a:endParaRPr lang="en-US" sz="1200">
                <a:solidFill>
                  <a:prstClr val="black"/>
                </a:solidFill>
                <a:latin typeface="Calibri"/>
              </a:endParaRPr>
            </a:p>
          </p:txBody>
        </p:sp>
      </p:grpSp>
      <p:grpSp>
        <p:nvGrpSpPr>
          <p:cNvPr id="22" name="Graphic 4">
            <a:extLst>
              <a:ext uri="{FF2B5EF4-FFF2-40B4-BE49-F238E27FC236}">
                <a16:creationId xmlns:a16="http://schemas.microsoft.com/office/drawing/2014/main" id="{A00E7694-9669-EC1D-5345-358B2BEE0E7E}"/>
              </a:ext>
            </a:extLst>
          </p:cNvPr>
          <p:cNvGrpSpPr>
            <a:grpSpLocks noChangeAspect="1"/>
          </p:cNvGrpSpPr>
          <p:nvPr/>
        </p:nvGrpSpPr>
        <p:grpSpPr>
          <a:xfrm>
            <a:off x="7616041" y="4526052"/>
            <a:ext cx="599767" cy="600000"/>
            <a:chOff x="2998797" y="1402244"/>
            <a:chExt cx="362309" cy="362450"/>
          </a:xfrm>
          <a:solidFill>
            <a:schemeClr val="bg1"/>
          </a:solidFill>
        </p:grpSpPr>
        <p:sp>
          <p:nvSpPr>
            <p:cNvPr id="23" name="Graphic 4">
              <a:extLst>
                <a:ext uri="{FF2B5EF4-FFF2-40B4-BE49-F238E27FC236}">
                  <a16:creationId xmlns:a16="http://schemas.microsoft.com/office/drawing/2014/main" id="{AD5AAAFF-439E-5364-89EB-0AA8368B94FB}"/>
                </a:ext>
              </a:extLst>
            </p:cNvPr>
            <p:cNvSpPr/>
            <p:nvPr/>
          </p:nvSpPr>
          <p:spPr>
            <a:xfrm>
              <a:off x="2998797" y="1402244"/>
              <a:ext cx="362309" cy="362450"/>
            </a:xfrm>
            <a:custGeom>
              <a:avLst/>
              <a:gdLst>
                <a:gd name="connsiteX0" fmla="*/ 180835 w 362309"/>
                <a:gd name="connsiteY0" fmla="*/ 479 h 362450"/>
                <a:gd name="connsiteX1" fmla="*/ 0 w 362309"/>
                <a:gd name="connsiteY1" fmla="*/ 181784 h 362450"/>
                <a:gd name="connsiteX2" fmla="*/ 181474 w 362309"/>
                <a:gd name="connsiteY2" fmla="*/ 362451 h 362450"/>
                <a:gd name="connsiteX3" fmla="*/ 362310 w 362309"/>
                <a:gd name="connsiteY3" fmla="*/ 181145 h 362450"/>
                <a:gd name="connsiteX4" fmla="*/ 180835 w 362309"/>
                <a:gd name="connsiteY4" fmla="*/ 479 h 362450"/>
                <a:gd name="connsiteX5" fmla="*/ 180835 w 362309"/>
                <a:gd name="connsiteY5" fmla="*/ 479 h 362450"/>
                <a:gd name="connsiteX6" fmla="*/ 187225 w 362309"/>
                <a:gd name="connsiteY6" fmla="*/ 248816 h 362450"/>
                <a:gd name="connsiteX7" fmla="*/ 182752 w 362309"/>
                <a:gd name="connsiteY7" fmla="*/ 252646 h 362450"/>
                <a:gd name="connsiteX8" fmla="*/ 184030 w 362309"/>
                <a:gd name="connsiteY8" fmla="*/ 258392 h 362450"/>
                <a:gd name="connsiteX9" fmla="*/ 179557 w 362309"/>
                <a:gd name="connsiteY9" fmla="*/ 278821 h 362450"/>
                <a:gd name="connsiteX10" fmla="*/ 167416 w 362309"/>
                <a:gd name="connsiteY10" fmla="*/ 280736 h 362450"/>
                <a:gd name="connsiteX11" fmla="*/ 161027 w 362309"/>
                <a:gd name="connsiteY11" fmla="*/ 281374 h 362450"/>
                <a:gd name="connsiteX12" fmla="*/ 158471 w 362309"/>
                <a:gd name="connsiteY12" fmla="*/ 286481 h 362450"/>
                <a:gd name="connsiteX13" fmla="*/ 148247 w 362309"/>
                <a:gd name="connsiteY13" fmla="*/ 299888 h 362450"/>
                <a:gd name="connsiteX14" fmla="*/ 145052 w 362309"/>
                <a:gd name="connsiteY14" fmla="*/ 300526 h 362450"/>
                <a:gd name="connsiteX15" fmla="*/ 132272 w 362309"/>
                <a:gd name="connsiteY15" fmla="*/ 294780 h 362450"/>
                <a:gd name="connsiteX16" fmla="*/ 127160 w 362309"/>
                <a:gd name="connsiteY16" fmla="*/ 291588 h 362450"/>
                <a:gd name="connsiteX17" fmla="*/ 122048 w 362309"/>
                <a:gd name="connsiteY17" fmla="*/ 294780 h 362450"/>
                <a:gd name="connsiteX18" fmla="*/ 106073 w 362309"/>
                <a:gd name="connsiteY18" fmla="*/ 299249 h 362450"/>
                <a:gd name="connsiteX19" fmla="*/ 95849 w 362309"/>
                <a:gd name="connsiteY19" fmla="*/ 285843 h 362450"/>
                <a:gd name="connsiteX20" fmla="*/ 93293 w 362309"/>
                <a:gd name="connsiteY20" fmla="*/ 280097 h 362450"/>
                <a:gd name="connsiteX21" fmla="*/ 87542 w 362309"/>
                <a:gd name="connsiteY21" fmla="*/ 279459 h 362450"/>
                <a:gd name="connsiteX22" fmla="*/ 69650 w 362309"/>
                <a:gd name="connsiteY22" fmla="*/ 269245 h 362450"/>
                <a:gd name="connsiteX23" fmla="*/ 71567 w 362309"/>
                <a:gd name="connsiteY23" fmla="*/ 257115 h 362450"/>
                <a:gd name="connsiteX24" fmla="*/ 72845 w 362309"/>
                <a:gd name="connsiteY24" fmla="*/ 250731 h 362450"/>
                <a:gd name="connsiteX25" fmla="*/ 68372 w 362309"/>
                <a:gd name="connsiteY25" fmla="*/ 246262 h 362450"/>
                <a:gd name="connsiteX26" fmla="*/ 58788 w 362309"/>
                <a:gd name="connsiteY26" fmla="*/ 232856 h 362450"/>
                <a:gd name="connsiteX27" fmla="*/ 68372 w 362309"/>
                <a:gd name="connsiteY27" fmla="*/ 219449 h 362450"/>
                <a:gd name="connsiteX28" fmla="*/ 72845 w 362309"/>
                <a:gd name="connsiteY28" fmla="*/ 215619 h 362450"/>
                <a:gd name="connsiteX29" fmla="*/ 71567 w 362309"/>
                <a:gd name="connsiteY29" fmla="*/ 209873 h 362450"/>
                <a:gd name="connsiteX30" fmla="*/ 76040 w 362309"/>
                <a:gd name="connsiteY30" fmla="*/ 189445 h 362450"/>
                <a:gd name="connsiteX31" fmla="*/ 88181 w 362309"/>
                <a:gd name="connsiteY31" fmla="*/ 187529 h 362450"/>
                <a:gd name="connsiteX32" fmla="*/ 94571 w 362309"/>
                <a:gd name="connsiteY32" fmla="*/ 186891 h 362450"/>
                <a:gd name="connsiteX33" fmla="*/ 97127 w 362309"/>
                <a:gd name="connsiteY33" fmla="*/ 181145 h 362450"/>
                <a:gd name="connsiteX34" fmla="*/ 107351 w 362309"/>
                <a:gd name="connsiteY34" fmla="*/ 167739 h 362450"/>
                <a:gd name="connsiteX35" fmla="*/ 123326 w 362309"/>
                <a:gd name="connsiteY35" fmla="*/ 172846 h 362450"/>
                <a:gd name="connsiteX36" fmla="*/ 128438 w 362309"/>
                <a:gd name="connsiteY36" fmla="*/ 176038 h 362450"/>
                <a:gd name="connsiteX37" fmla="*/ 133550 w 362309"/>
                <a:gd name="connsiteY37" fmla="*/ 172846 h 362450"/>
                <a:gd name="connsiteX38" fmla="*/ 149525 w 362309"/>
                <a:gd name="connsiteY38" fmla="*/ 168377 h 362450"/>
                <a:gd name="connsiteX39" fmla="*/ 159110 w 362309"/>
                <a:gd name="connsiteY39" fmla="*/ 181784 h 362450"/>
                <a:gd name="connsiteX40" fmla="*/ 161666 w 362309"/>
                <a:gd name="connsiteY40" fmla="*/ 187529 h 362450"/>
                <a:gd name="connsiteX41" fmla="*/ 167416 w 362309"/>
                <a:gd name="connsiteY41" fmla="*/ 188168 h 362450"/>
                <a:gd name="connsiteX42" fmla="*/ 183391 w 362309"/>
                <a:gd name="connsiteY42" fmla="*/ 193913 h 362450"/>
                <a:gd name="connsiteX43" fmla="*/ 183391 w 362309"/>
                <a:gd name="connsiteY43" fmla="*/ 210512 h 362450"/>
                <a:gd name="connsiteX44" fmla="*/ 182113 w 362309"/>
                <a:gd name="connsiteY44" fmla="*/ 216896 h 362450"/>
                <a:gd name="connsiteX45" fmla="*/ 187225 w 362309"/>
                <a:gd name="connsiteY45" fmla="*/ 221365 h 362450"/>
                <a:gd name="connsiteX46" fmla="*/ 196810 w 362309"/>
                <a:gd name="connsiteY46" fmla="*/ 234771 h 362450"/>
                <a:gd name="connsiteX47" fmla="*/ 187225 w 362309"/>
                <a:gd name="connsiteY47" fmla="*/ 248816 h 362450"/>
                <a:gd name="connsiteX48" fmla="*/ 187225 w 362309"/>
                <a:gd name="connsiteY48" fmla="*/ 248816 h 362450"/>
                <a:gd name="connsiteX49" fmla="*/ 293298 w 362309"/>
                <a:gd name="connsiteY49" fmla="*/ 142842 h 362450"/>
                <a:gd name="connsiteX50" fmla="*/ 288825 w 362309"/>
                <a:gd name="connsiteY50" fmla="*/ 146672 h 362450"/>
                <a:gd name="connsiteX51" fmla="*/ 290103 w 362309"/>
                <a:gd name="connsiteY51" fmla="*/ 152418 h 362450"/>
                <a:gd name="connsiteX52" fmla="*/ 286269 w 362309"/>
                <a:gd name="connsiteY52" fmla="*/ 172846 h 362450"/>
                <a:gd name="connsiteX53" fmla="*/ 274128 w 362309"/>
                <a:gd name="connsiteY53" fmla="*/ 174761 h 362450"/>
                <a:gd name="connsiteX54" fmla="*/ 267739 w 362309"/>
                <a:gd name="connsiteY54" fmla="*/ 175400 h 362450"/>
                <a:gd name="connsiteX55" fmla="*/ 265182 w 362309"/>
                <a:gd name="connsiteY55" fmla="*/ 180507 h 362450"/>
                <a:gd name="connsiteX56" fmla="*/ 254959 w 362309"/>
                <a:gd name="connsiteY56" fmla="*/ 193913 h 362450"/>
                <a:gd name="connsiteX57" fmla="*/ 251764 w 362309"/>
                <a:gd name="connsiteY57" fmla="*/ 194552 h 362450"/>
                <a:gd name="connsiteX58" fmla="*/ 238984 w 362309"/>
                <a:gd name="connsiteY58" fmla="*/ 188806 h 362450"/>
                <a:gd name="connsiteX59" fmla="*/ 233872 w 362309"/>
                <a:gd name="connsiteY59" fmla="*/ 185614 h 362450"/>
                <a:gd name="connsiteX60" fmla="*/ 228760 w 362309"/>
                <a:gd name="connsiteY60" fmla="*/ 188806 h 362450"/>
                <a:gd name="connsiteX61" fmla="*/ 212785 w 362309"/>
                <a:gd name="connsiteY61" fmla="*/ 193275 h 362450"/>
                <a:gd name="connsiteX62" fmla="*/ 203200 w 362309"/>
                <a:gd name="connsiteY62" fmla="*/ 179869 h 362450"/>
                <a:gd name="connsiteX63" fmla="*/ 200644 w 362309"/>
                <a:gd name="connsiteY63" fmla="*/ 174123 h 362450"/>
                <a:gd name="connsiteX64" fmla="*/ 194893 w 362309"/>
                <a:gd name="connsiteY64" fmla="*/ 173485 h 362450"/>
                <a:gd name="connsiteX65" fmla="*/ 178918 w 362309"/>
                <a:gd name="connsiteY65" fmla="*/ 167739 h 362450"/>
                <a:gd name="connsiteX66" fmla="*/ 178918 w 362309"/>
                <a:gd name="connsiteY66" fmla="*/ 151141 h 362450"/>
                <a:gd name="connsiteX67" fmla="*/ 180196 w 362309"/>
                <a:gd name="connsiteY67" fmla="*/ 144757 h 362450"/>
                <a:gd name="connsiteX68" fmla="*/ 175723 w 362309"/>
                <a:gd name="connsiteY68" fmla="*/ 140288 h 362450"/>
                <a:gd name="connsiteX69" fmla="*/ 166138 w 362309"/>
                <a:gd name="connsiteY69" fmla="*/ 126882 h 362450"/>
                <a:gd name="connsiteX70" fmla="*/ 175723 w 362309"/>
                <a:gd name="connsiteY70" fmla="*/ 113475 h 362450"/>
                <a:gd name="connsiteX71" fmla="*/ 180196 w 362309"/>
                <a:gd name="connsiteY71" fmla="*/ 109645 h 362450"/>
                <a:gd name="connsiteX72" fmla="*/ 178918 w 362309"/>
                <a:gd name="connsiteY72" fmla="*/ 103899 h 362450"/>
                <a:gd name="connsiteX73" fmla="*/ 179557 w 362309"/>
                <a:gd name="connsiteY73" fmla="*/ 87301 h 362450"/>
                <a:gd name="connsiteX74" fmla="*/ 195532 w 362309"/>
                <a:gd name="connsiteY74" fmla="*/ 82194 h 362450"/>
                <a:gd name="connsiteX75" fmla="*/ 201922 w 362309"/>
                <a:gd name="connsiteY75" fmla="*/ 81555 h 362450"/>
                <a:gd name="connsiteX76" fmla="*/ 204478 w 362309"/>
                <a:gd name="connsiteY76" fmla="*/ 75810 h 362450"/>
                <a:gd name="connsiteX77" fmla="*/ 214702 w 362309"/>
                <a:gd name="connsiteY77" fmla="*/ 62403 h 362450"/>
                <a:gd name="connsiteX78" fmla="*/ 230677 w 362309"/>
                <a:gd name="connsiteY78" fmla="*/ 67511 h 362450"/>
                <a:gd name="connsiteX79" fmla="*/ 235789 w 362309"/>
                <a:gd name="connsiteY79" fmla="*/ 70703 h 362450"/>
                <a:gd name="connsiteX80" fmla="*/ 240901 w 362309"/>
                <a:gd name="connsiteY80" fmla="*/ 67511 h 362450"/>
                <a:gd name="connsiteX81" fmla="*/ 256876 w 362309"/>
                <a:gd name="connsiteY81" fmla="*/ 63042 h 362450"/>
                <a:gd name="connsiteX82" fmla="*/ 267100 w 362309"/>
                <a:gd name="connsiteY82" fmla="*/ 76448 h 362450"/>
                <a:gd name="connsiteX83" fmla="*/ 269655 w 362309"/>
                <a:gd name="connsiteY83" fmla="*/ 82194 h 362450"/>
                <a:gd name="connsiteX84" fmla="*/ 275407 w 362309"/>
                <a:gd name="connsiteY84" fmla="*/ 82832 h 362450"/>
                <a:gd name="connsiteX85" fmla="*/ 293298 w 362309"/>
                <a:gd name="connsiteY85" fmla="*/ 93047 h 362450"/>
                <a:gd name="connsiteX86" fmla="*/ 291381 w 362309"/>
                <a:gd name="connsiteY86" fmla="*/ 105176 h 362450"/>
                <a:gd name="connsiteX87" fmla="*/ 290103 w 362309"/>
                <a:gd name="connsiteY87" fmla="*/ 111560 h 362450"/>
                <a:gd name="connsiteX88" fmla="*/ 294576 w 362309"/>
                <a:gd name="connsiteY88" fmla="*/ 116029 h 362450"/>
                <a:gd name="connsiteX89" fmla="*/ 304161 w 362309"/>
                <a:gd name="connsiteY89" fmla="*/ 129435 h 362450"/>
                <a:gd name="connsiteX90" fmla="*/ 293298 w 362309"/>
                <a:gd name="connsiteY90" fmla="*/ 142842 h 362450"/>
                <a:gd name="connsiteX91" fmla="*/ 293298 w 362309"/>
                <a:gd name="connsiteY91" fmla="*/ 142842 h 36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62309" h="362450">
                  <a:moveTo>
                    <a:pt x="180835" y="479"/>
                  </a:moveTo>
                  <a:cubicBezTo>
                    <a:pt x="80513" y="479"/>
                    <a:pt x="0" y="81555"/>
                    <a:pt x="0" y="181784"/>
                  </a:cubicBezTo>
                  <a:cubicBezTo>
                    <a:pt x="0" y="282013"/>
                    <a:pt x="81152" y="362451"/>
                    <a:pt x="181474" y="362451"/>
                  </a:cubicBezTo>
                  <a:cubicBezTo>
                    <a:pt x="281157" y="362451"/>
                    <a:pt x="362310" y="281374"/>
                    <a:pt x="362310" y="181145"/>
                  </a:cubicBezTo>
                  <a:cubicBezTo>
                    <a:pt x="362310" y="80917"/>
                    <a:pt x="281157" y="-160"/>
                    <a:pt x="180835" y="479"/>
                  </a:cubicBezTo>
                  <a:cubicBezTo>
                    <a:pt x="180835" y="-160"/>
                    <a:pt x="180835" y="-160"/>
                    <a:pt x="180835" y="479"/>
                  </a:cubicBezTo>
                  <a:close/>
                  <a:moveTo>
                    <a:pt x="187225" y="248816"/>
                  </a:moveTo>
                  <a:cubicBezTo>
                    <a:pt x="185308" y="250093"/>
                    <a:pt x="184030" y="251369"/>
                    <a:pt x="182752" y="252646"/>
                  </a:cubicBezTo>
                  <a:cubicBezTo>
                    <a:pt x="182752" y="254561"/>
                    <a:pt x="183391" y="256477"/>
                    <a:pt x="184030" y="258392"/>
                  </a:cubicBezTo>
                  <a:cubicBezTo>
                    <a:pt x="188503" y="265414"/>
                    <a:pt x="186586" y="274352"/>
                    <a:pt x="179557" y="278821"/>
                  </a:cubicBezTo>
                  <a:cubicBezTo>
                    <a:pt x="175723" y="281374"/>
                    <a:pt x="171250" y="282013"/>
                    <a:pt x="167416" y="280736"/>
                  </a:cubicBezTo>
                  <a:cubicBezTo>
                    <a:pt x="165500" y="280736"/>
                    <a:pt x="162943" y="280736"/>
                    <a:pt x="161027" y="281374"/>
                  </a:cubicBezTo>
                  <a:cubicBezTo>
                    <a:pt x="159748" y="283289"/>
                    <a:pt x="159110" y="284566"/>
                    <a:pt x="158471" y="286481"/>
                  </a:cubicBezTo>
                  <a:cubicBezTo>
                    <a:pt x="156553" y="291588"/>
                    <a:pt x="153998" y="297972"/>
                    <a:pt x="148247" y="299888"/>
                  </a:cubicBezTo>
                  <a:cubicBezTo>
                    <a:pt x="146969" y="300526"/>
                    <a:pt x="145691" y="300526"/>
                    <a:pt x="145052" y="300526"/>
                  </a:cubicBezTo>
                  <a:cubicBezTo>
                    <a:pt x="140579" y="299888"/>
                    <a:pt x="136106" y="297972"/>
                    <a:pt x="132272" y="294780"/>
                  </a:cubicBezTo>
                  <a:cubicBezTo>
                    <a:pt x="130994" y="293504"/>
                    <a:pt x="129077" y="292227"/>
                    <a:pt x="127160" y="291588"/>
                  </a:cubicBezTo>
                  <a:cubicBezTo>
                    <a:pt x="125243" y="292227"/>
                    <a:pt x="123326" y="293504"/>
                    <a:pt x="122048" y="294780"/>
                  </a:cubicBezTo>
                  <a:cubicBezTo>
                    <a:pt x="117575" y="298611"/>
                    <a:pt x="111824" y="300526"/>
                    <a:pt x="106073" y="299249"/>
                  </a:cubicBezTo>
                  <a:cubicBezTo>
                    <a:pt x="99683" y="297334"/>
                    <a:pt x="97766" y="290950"/>
                    <a:pt x="95849" y="285843"/>
                  </a:cubicBezTo>
                  <a:cubicBezTo>
                    <a:pt x="95210" y="283928"/>
                    <a:pt x="94571" y="282013"/>
                    <a:pt x="93293" y="280097"/>
                  </a:cubicBezTo>
                  <a:cubicBezTo>
                    <a:pt x="91376" y="279459"/>
                    <a:pt x="89459" y="279459"/>
                    <a:pt x="87542" y="279459"/>
                  </a:cubicBezTo>
                  <a:cubicBezTo>
                    <a:pt x="79874" y="281374"/>
                    <a:pt x="71567" y="276905"/>
                    <a:pt x="69650" y="269245"/>
                  </a:cubicBezTo>
                  <a:cubicBezTo>
                    <a:pt x="68372" y="265414"/>
                    <a:pt x="69011" y="260945"/>
                    <a:pt x="71567" y="257115"/>
                  </a:cubicBezTo>
                  <a:cubicBezTo>
                    <a:pt x="72206" y="255200"/>
                    <a:pt x="72845" y="252646"/>
                    <a:pt x="72845" y="250731"/>
                  </a:cubicBezTo>
                  <a:cubicBezTo>
                    <a:pt x="71567" y="248816"/>
                    <a:pt x="69650" y="247539"/>
                    <a:pt x="68372" y="246262"/>
                  </a:cubicBezTo>
                  <a:cubicBezTo>
                    <a:pt x="63899" y="243070"/>
                    <a:pt x="58788" y="238601"/>
                    <a:pt x="58788" y="232856"/>
                  </a:cubicBezTo>
                  <a:cubicBezTo>
                    <a:pt x="58788" y="227110"/>
                    <a:pt x="64538" y="222641"/>
                    <a:pt x="68372" y="219449"/>
                  </a:cubicBezTo>
                  <a:cubicBezTo>
                    <a:pt x="70289" y="218173"/>
                    <a:pt x="71567" y="216896"/>
                    <a:pt x="72845" y="215619"/>
                  </a:cubicBezTo>
                  <a:cubicBezTo>
                    <a:pt x="72845" y="213704"/>
                    <a:pt x="72206" y="211789"/>
                    <a:pt x="71567" y="209873"/>
                  </a:cubicBezTo>
                  <a:cubicBezTo>
                    <a:pt x="67094" y="202851"/>
                    <a:pt x="69011" y="193913"/>
                    <a:pt x="76040" y="189445"/>
                  </a:cubicBezTo>
                  <a:cubicBezTo>
                    <a:pt x="79874" y="186891"/>
                    <a:pt x="84347" y="186253"/>
                    <a:pt x="88181" y="187529"/>
                  </a:cubicBezTo>
                  <a:cubicBezTo>
                    <a:pt x="90098" y="187529"/>
                    <a:pt x="92654" y="187529"/>
                    <a:pt x="94571" y="186891"/>
                  </a:cubicBezTo>
                  <a:cubicBezTo>
                    <a:pt x="95210" y="184976"/>
                    <a:pt x="96488" y="183061"/>
                    <a:pt x="97127" y="181145"/>
                  </a:cubicBezTo>
                  <a:cubicBezTo>
                    <a:pt x="99044" y="176038"/>
                    <a:pt x="101600" y="169654"/>
                    <a:pt x="107351" y="167739"/>
                  </a:cubicBezTo>
                  <a:cubicBezTo>
                    <a:pt x="113102" y="167101"/>
                    <a:pt x="119492" y="169016"/>
                    <a:pt x="123326" y="172846"/>
                  </a:cubicBezTo>
                  <a:cubicBezTo>
                    <a:pt x="124604" y="174123"/>
                    <a:pt x="126521" y="175400"/>
                    <a:pt x="128438" y="176038"/>
                  </a:cubicBezTo>
                  <a:cubicBezTo>
                    <a:pt x="130355" y="175400"/>
                    <a:pt x="132272" y="174123"/>
                    <a:pt x="133550" y="172846"/>
                  </a:cubicBezTo>
                  <a:cubicBezTo>
                    <a:pt x="138023" y="169016"/>
                    <a:pt x="143774" y="167101"/>
                    <a:pt x="149525" y="168377"/>
                  </a:cubicBezTo>
                  <a:cubicBezTo>
                    <a:pt x="155915" y="170293"/>
                    <a:pt x="157832" y="176677"/>
                    <a:pt x="159110" y="181784"/>
                  </a:cubicBezTo>
                  <a:cubicBezTo>
                    <a:pt x="159748" y="183699"/>
                    <a:pt x="160387" y="185614"/>
                    <a:pt x="161666" y="187529"/>
                  </a:cubicBezTo>
                  <a:cubicBezTo>
                    <a:pt x="163582" y="188168"/>
                    <a:pt x="165500" y="188168"/>
                    <a:pt x="167416" y="188168"/>
                  </a:cubicBezTo>
                  <a:cubicBezTo>
                    <a:pt x="173167" y="187529"/>
                    <a:pt x="178918" y="189445"/>
                    <a:pt x="183391" y="193913"/>
                  </a:cubicBezTo>
                  <a:cubicBezTo>
                    <a:pt x="185947" y="199021"/>
                    <a:pt x="185947" y="205405"/>
                    <a:pt x="183391" y="210512"/>
                  </a:cubicBezTo>
                  <a:cubicBezTo>
                    <a:pt x="182752" y="212427"/>
                    <a:pt x="182113" y="214981"/>
                    <a:pt x="182113" y="216896"/>
                  </a:cubicBezTo>
                  <a:cubicBezTo>
                    <a:pt x="183391" y="218811"/>
                    <a:pt x="185308" y="220088"/>
                    <a:pt x="187225" y="221365"/>
                  </a:cubicBezTo>
                  <a:cubicBezTo>
                    <a:pt x="191059" y="224557"/>
                    <a:pt x="196810" y="229025"/>
                    <a:pt x="196810" y="234771"/>
                  </a:cubicBezTo>
                  <a:cubicBezTo>
                    <a:pt x="196810" y="241155"/>
                    <a:pt x="191698" y="245624"/>
                    <a:pt x="187225" y="248816"/>
                  </a:cubicBezTo>
                  <a:lnTo>
                    <a:pt x="187225" y="248816"/>
                  </a:lnTo>
                  <a:close/>
                  <a:moveTo>
                    <a:pt x="293298" y="142842"/>
                  </a:moveTo>
                  <a:cubicBezTo>
                    <a:pt x="291381" y="144118"/>
                    <a:pt x="290103" y="145395"/>
                    <a:pt x="288825" y="146672"/>
                  </a:cubicBezTo>
                  <a:cubicBezTo>
                    <a:pt x="288825" y="148587"/>
                    <a:pt x="289464" y="150502"/>
                    <a:pt x="290103" y="152418"/>
                  </a:cubicBezTo>
                  <a:cubicBezTo>
                    <a:pt x="294576" y="159440"/>
                    <a:pt x="292659" y="168377"/>
                    <a:pt x="286269" y="172846"/>
                  </a:cubicBezTo>
                  <a:cubicBezTo>
                    <a:pt x="282435" y="175400"/>
                    <a:pt x="277962" y="176038"/>
                    <a:pt x="274128" y="174761"/>
                  </a:cubicBezTo>
                  <a:cubicBezTo>
                    <a:pt x="272211" y="174761"/>
                    <a:pt x="269655" y="174761"/>
                    <a:pt x="267739" y="175400"/>
                  </a:cubicBezTo>
                  <a:cubicBezTo>
                    <a:pt x="267100" y="177315"/>
                    <a:pt x="265821" y="178592"/>
                    <a:pt x="265182" y="180507"/>
                  </a:cubicBezTo>
                  <a:cubicBezTo>
                    <a:pt x="263266" y="185614"/>
                    <a:pt x="260710" y="191998"/>
                    <a:pt x="254959" y="193913"/>
                  </a:cubicBezTo>
                  <a:cubicBezTo>
                    <a:pt x="253681" y="194552"/>
                    <a:pt x="253042" y="194552"/>
                    <a:pt x="251764" y="194552"/>
                  </a:cubicBezTo>
                  <a:cubicBezTo>
                    <a:pt x="247291" y="193913"/>
                    <a:pt x="242818" y="191998"/>
                    <a:pt x="238984" y="188806"/>
                  </a:cubicBezTo>
                  <a:cubicBezTo>
                    <a:pt x="237706" y="187529"/>
                    <a:pt x="235789" y="186253"/>
                    <a:pt x="233872" y="185614"/>
                  </a:cubicBezTo>
                  <a:cubicBezTo>
                    <a:pt x="231955" y="186253"/>
                    <a:pt x="230038" y="187529"/>
                    <a:pt x="228760" y="188806"/>
                  </a:cubicBezTo>
                  <a:cubicBezTo>
                    <a:pt x="224287" y="192637"/>
                    <a:pt x="218536" y="194552"/>
                    <a:pt x="212785" y="193275"/>
                  </a:cubicBezTo>
                  <a:cubicBezTo>
                    <a:pt x="207034" y="191360"/>
                    <a:pt x="204478" y="184976"/>
                    <a:pt x="203200" y="179869"/>
                  </a:cubicBezTo>
                  <a:cubicBezTo>
                    <a:pt x="202561" y="177953"/>
                    <a:pt x="201922" y="176038"/>
                    <a:pt x="200644" y="174123"/>
                  </a:cubicBezTo>
                  <a:cubicBezTo>
                    <a:pt x="198727" y="173485"/>
                    <a:pt x="196810" y="173485"/>
                    <a:pt x="194893" y="173485"/>
                  </a:cubicBezTo>
                  <a:cubicBezTo>
                    <a:pt x="189142" y="174123"/>
                    <a:pt x="183391" y="172208"/>
                    <a:pt x="178918" y="167739"/>
                  </a:cubicBezTo>
                  <a:cubicBezTo>
                    <a:pt x="176362" y="162632"/>
                    <a:pt x="176362" y="156248"/>
                    <a:pt x="178918" y="151141"/>
                  </a:cubicBezTo>
                  <a:cubicBezTo>
                    <a:pt x="179557" y="149226"/>
                    <a:pt x="180196" y="146672"/>
                    <a:pt x="180196" y="144757"/>
                  </a:cubicBezTo>
                  <a:cubicBezTo>
                    <a:pt x="178918" y="142842"/>
                    <a:pt x="177001" y="141565"/>
                    <a:pt x="175723" y="140288"/>
                  </a:cubicBezTo>
                  <a:cubicBezTo>
                    <a:pt x="171889" y="137096"/>
                    <a:pt x="166138" y="132627"/>
                    <a:pt x="166138" y="126882"/>
                  </a:cubicBezTo>
                  <a:cubicBezTo>
                    <a:pt x="166777" y="121136"/>
                    <a:pt x="170611" y="116029"/>
                    <a:pt x="175723" y="113475"/>
                  </a:cubicBezTo>
                  <a:cubicBezTo>
                    <a:pt x="177640" y="112199"/>
                    <a:pt x="178918" y="110922"/>
                    <a:pt x="180196" y="109645"/>
                  </a:cubicBezTo>
                  <a:cubicBezTo>
                    <a:pt x="180196" y="107730"/>
                    <a:pt x="179557" y="105815"/>
                    <a:pt x="178918" y="103899"/>
                  </a:cubicBezTo>
                  <a:cubicBezTo>
                    <a:pt x="176362" y="98792"/>
                    <a:pt x="176362" y="92408"/>
                    <a:pt x="179557" y="87301"/>
                  </a:cubicBezTo>
                  <a:cubicBezTo>
                    <a:pt x="183391" y="82832"/>
                    <a:pt x="189781" y="80917"/>
                    <a:pt x="195532" y="82194"/>
                  </a:cubicBezTo>
                  <a:cubicBezTo>
                    <a:pt x="197449" y="82194"/>
                    <a:pt x="200005" y="82194"/>
                    <a:pt x="201922" y="81555"/>
                  </a:cubicBezTo>
                  <a:cubicBezTo>
                    <a:pt x="202561" y="79640"/>
                    <a:pt x="203839" y="77725"/>
                    <a:pt x="204478" y="75810"/>
                  </a:cubicBezTo>
                  <a:cubicBezTo>
                    <a:pt x="206395" y="70703"/>
                    <a:pt x="208951" y="64319"/>
                    <a:pt x="214702" y="62403"/>
                  </a:cubicBezTo>
                  <a:cubicBezTo>
                    <a:pt x="220453" y="61765"/>
                    <a:pt x="226843" y="63680"/>
                    <a:pt x="230677" y="67511"/>
                  </a:cubicBezTo>
                  <a:cubicBezTo>
                    <a:pt x="232594" y="68787"/>
                    <a:pt x="233872" y="70064"/>
                    <a:pt x="235789" y="70703"/>
                  </a:cubicBezTo>
                  <a:cubicBezTo>
                    <a:pt x="237706" y="70064"/>
                    <a:pt x="239623" y="68787"/>
                    <a:pt x="240901" y="67511"/>
                  </a:cubicBezTo>
                  <a:cubicBezTo>
                    <a:pt x="245374" y="63680"/>
                    <a:pt x="251125" y="61765"/>
                    <a:pt x="256876" y="63042"/>
                  </a:cubicBezTo>
                  <a:cubicBezTo>
                    <a:pt x="263266" y="64957"/>
                    <a:pt x="265182" y="71341"/>
                    <a:pt x="267100" y="76448"/>
                  </a:cubicBezTo>
                  <a:cubicBezTo>
                    <a:pt x="267739" y="78363"/>
                    <a:pt x="268377" y="80279"/>
                    <a:pt x="269655" y="82194"/>
                  </a:cubicBezTo>
                  <a:cubicBezTo>
                    <a:pt x="271572" y="82832"/>
                    <a:pt x="273489" y="82832"/>
                    <a:pt x="275407" y="82832"/>
                  </a:cubicBezTo>
                  <a:cubicBezTo>
                    <a:pt x="283074" y="80917"/>
                    <a:pt x="291381" y="85386"/>
                    <a:pt x="293298" y="93047"/>
                  </a:cubicBezTo>
                  <a:cubicBezTo>
                    <a:pt x="294576" y="96877"/>
                    <a:pt x="293937" y="101346"/>
                    <a:pt x="291381" y="105176"/>
                  </a:cubicBezTo>
                  <a:cubicBezTo>
                    <a:pt x="290742" y="107091"/>
                    <a:pt x="290103" y="109645"/>
                    <a:pt x="290103" y="111560"/>
                  </a:cubicBezTo>
                  <a:cubicBezTo>
                    <a:pt x="291381" y="113475"/>
                    <a:pt x="293298" y="114752"/>
                    <a:pt x="294576" y="116029"/>
                  </a:cubicBezTo>
                  <a:cubicBezTo>
                    <a:pt x="299049" y="119221"/>
                    <a:pt x="304161" y="123051"/>
                    <a:pt x="304161" y="129435"/>
                  </a:cubicBezTo>
                  <a:cubicBezTo>
                    <a:pt x="304161" y="135819"/>
                    <a:pt x="297771" y="139650"/>
                    <a:pt x="293298" y="142842"/>
                  </a:cubicBezTo>
                  <a:lnTo>
                    <a:pt x="293298" y="142842"/>
                  </a:lnTo>
                  <a:close/>
                </a:path>
              </a:pathLst>
            </a:custGeom>
            <a:grpFill/>
            <a:ln w="6390" cap="flat">
              <a:noFill/>
              <a:prstDash val="solid"/>
              <a:miter/>
            </a:ln>
          </p:spPr>
          <p:txBody>
            <a:bodyPr rtlCol="0" anchor="ctr"/>
            <a:lstStyle/>
            <a:p>
              <a:pPr defTabSz="609630" eaLnBrk="1" fontAlgn="auto" hangingPunct="1">
                <a:spcBef>
                  <a:spcPts val="0"/>
                </a:spcBef>
                <a:spcAft>
                  <a:spcPts val="0"/>
                </a:spcAft>
              </a:pPr>
              <a:endParaRPr lang="en-US" sz="1200">
                <a:solidFill>
                  <a:prstClr val="black"/>
                </a:solidFill>
                <a:latin typeface="Calibri"/>
              </a:endParaRPr>
            </a:p>
          </p:txBody>
        </p:sp>
        <p:sp>
          <p:nvSpPr>
            <p:cNvPr id="24" name="Graphic 4">
              <a:extLst>
                <a:ext uri="{FF2B5EF4-FFF2-40B4-BE49-F238E27FC236}">
                  <a16:creationId xmlns:a16="http://schemas.microsoft.com/office/drawing/2014/main" id="{F4D281B7-D32B-F583-5969-CBDC3302AC0C}"/>
                </a:ext>
              </a:extLst>
            </p:cNvPr>
            <p:cNvSpPr/>
            <p:nvPr/>
          </p:nvSpPr>
          <p:spPr>
            <a:xfrm>
              <a:off x="3070364" y="1581475"/>
              <a:ext cx="113101" cy="109166"/>
            </a:xfrm>
            <a:custGeom>
              <a:avLst/>
              <a:gdLst>
                <a:gd name="connsiteX0" fmla="*/ 99044 w 113101"/>
                <a:gd name="connsiteY0" fmla="*/ 41496 h 109166"/>
                <a:gd name="connsiteX1" fmla="*/ 99044 w 113101"/>
                <a:gd name="connsiteY1" fmla="*/ 41496 h 109166"/>
                <a:gd name="connsiteX2" fmla="*/ 100322 w 113101"/>
                <a:gd name="connsiteY2" fmla="*/ 27451 h 109166"/>
                <a:gd name="connsiteX3" fmla="*/ 101600 w 113101"/>
                <a:gd name="connsiteY3" fmla="*/ 22344 h 109166"/>
                <a:gd name="connsiteX4" fmla="*/ 95849 w 113101"/>
                <a:gd name="connsiteY4" fmla="*/ 21706 h 109166"/>
                <a:gd name="connsiteX5" fmla="*/ 76040 w 113101"/>
                <a:gd name="connsiteY5" fmla="*/ 7661 h 109166"/>
                <a:gd name="connsiteX6" fmla="*/ 76040 w 113101"/>
                <a:gd name="connsiteY6" fmla="*/ 6384 h 109166"/>
                <a:gd name="connsiteX7" fmla="*/ 74123 w 113101"/>
                <a:gd name="connsiteY7" fmla="*/ 1277 h 109166"/>
                <a:gd name="connsiteX8" fmla="*/ 69650 w 113101"/>
                <a:gd name="connsiteY8" fmla="*/ 3830 h 109166"/>
                <a:gd name="connsiteX9" fmla="*/ 56870 w 113101"/>
                <a:gd name="connsiteY9" fmla="*/ 8938 h 109166"/>
                <a:gd name="connsiteX10" fmla="*/ 44730 w 113101"/>
                <a:gd name="connsiteY10" fmla="*/ 3192 h 109166"/>
                <a:gd name="connsiteX11" fmla="*/ 39618 w 113101"/>
                <a:gd name="connsiteY11" fmla="*/ 0 h 109166"/>
                <a:gd name="connsiteX12" fmla="*/ 37062 w 113101"/>
                <a:gd name="connsiteY12" fmla="*/ 5746 h 109166"/>
                <a:gd name="connsiteX13" fmla="*/ 30033 w 113101"/>
                <a:gd name="connsiteY13" fmla="*/ 17237 h 109166"/>
                <a:gd name="connsiteX14" fmla="*/ 16614 w 113101"/>
                <a:gd name="connsiteY14" fmla="*/ 19790 h 109166"/>
                <a:gd name="connsiteX15" fmla="*/ 10863 w 113101"/>
                <a:gd name="connsiteY15" fmla="*/ 20429 h 109166"/>
                <a:gd name="connsiteX16" fmla="*/ 12141 w 113101"/>
                <a:gd name="connsiteY16" fmla="*/ 26174 h 109166"/>
                <a:gd name="connsiteX17" fmla="*/ 13419 w 113101"/>
                <a:gd name="connsiteY17" fmla="*/ 39581 h 109166"/>
                <a:gd name="connsiteX18" fmla="*/ 4473 w 113101"/>
                <a:gd name="connsiteY18" fmla="*/ 49795 h 109166"/>
                <a:gd name="connsiteX19" fmla="*/ 0 w 113101"/>
                <a:gd name="connsiteY19" fmla="*/ 53625 h 109166"/>
                <a:gd name="connsiteX20" fmla="*/ 3834 w 113101"/>
                <a:gd name="connsiteY20" fmla="*/ 57456 h 109166"/>
                <a:gd name="connsiteX21" fmla="*/ 12780 w 113101"/>
                <a:gd name="connsiteY21" fmla="*/ 68308 h 109166"/>
                <a:gd name="connsiteX22" fmla="*/ 11502 w 113101"/>
                <a:gd name="connsiteY22" fmla="*/ 82353 h 109166"/>
                <a:gd name="connsiteX23" fmla="*/ 10224 w 113101"/>
                <a:gd name="connsiteY23" fmla="*/ 87460 h 109166"/>
                <a:gd name="connsiteX24" fmla="*/ 15975 w 113101"/>
                <a:gd name="connsiteY24" fmla="*/ 87460 h 109166"/>
                <a:gd name="connsiteX25" fmla="*/ 29394 w 113101"/>
                <a:gd name="connsiteY25" fmla="*/ 90652 h 109166"/>
                <a:gd name="connsiteX26" fmla="*/ 36423 w 113101"/>
                <a:gd name="connsiteY26" fmla="*/ 102782 h 109166"/>
                <a:gd name="connsiteX27" fmla="*/ 38340 w 113101"/>
                <a:gd name="connsiteY27" fmla="*/ 107889 h 109166"/>
                <a:gd name="connsiteX28" fmla="*/ 42813 w 113101"/>
                <a:gd name="connsiteY28" fmla="*/ 105336 h 109166"/>
                <a:gd name="connsiteX29" fmla="*/ 55593 w 113101"/>
                <a:gd name="connsiteY29" fmla="*/ 100228 h 109166"/>
                <a:gd name="connsiteX30" fmla="*/ 55593 w 113101"/>
                <a:gd name="connsiteY30" fmla="*/ 100228 h 109166"/>
                <a:gd name="connsiteX31" fmla="*/ 67733 w 113101"/>
                <a:gd name="connsiteY31" fmla="*/ 105974 h 109166"/>
                <a:gd name="connsiteX32" fmla="*/ 72845 w 113101"/>
                <a:gd name="connsiteY32" fmla="*/ 109166 h 109166"/>
                <a:gd name="connsiteX33" fmla="*/ 75401 w 113101"/>
                <a:gd name="connsiteY33" fmla="*/ 103420 h 109166"/>
                <a:gd name="connsiteX34" fmla="*/ 82430 w 113101"/>
                <a:gd name="connsiteY34" fmla="*/ 91929 h 109166"/>
                <a:gd name="connsiteX35" fmla="*/ 95849 w 113101"/>
                <a:gd name="connsiteY35" fmla="*/ 88737 h 109166"/>
                <a:gd name="connsiteX36" fmla="*/ 101600 w 113101"/>
                <a:gd name="connsiteY36" fmla="*/ 88099 h 109166"/>
                <a:gd name="connsiteX37" fmla="*/ 100322 w 113101"/>
                <a:gd name="connsiteY37" fmla="*/ 82992 h 109166"/>
                <a:gd name="connsiteX38" fmla="*/ 107990 w 113101"/>
                <a:gd name="connsiteY38" fmla="*/ 59371 h 109166"/>
                <a:gd name="connsiteX39" fmla="*/ 108629 w 113101"/>
                <a:gd name="connsiteY39" fmla="*/ 58733 h 109166"/>
                <a:gd name="connsiteX40" fmla="*/ 113102 w 113101"/>
                <a:gd name="connsiteY40" fmla="*/ 54902 h 109166"/>
                <a:gd name="connsiteX41" fmla="*/ 109268 w 113101"/>
                <a:gd name="connsiteY41" fmla="*/ 51072 h 109166"/>
                <a:gd name="connsiteX42" fmla="*/ 99044 w 113101"/>
                <a:gd name="connsiteY42" fmla="*/ 41496 h 109166"/>
                <a:gd name="connsiteX43" fmla="*/ 63899 w 113101"/>
                <a:gd name="connsiteY43" fmla="*/ 79161 h 109166"/>
                <a:gd name="connsiteX44" fmla="*/ 56231 w 113101"/>
                <a:gd name="connsiteY44" fmla="*/ 80438 h 109166"/>
                <a:gd name="connsiteX45" fmla="*/ 30672 w 113101"/>
                <a:gd name="connsiteY45" fmla="*/ 54902 h 109166"/>
                <a:gd name="connsiteX46" fmla="*/ 56231 w 113101"/>
                <a:gd name="connsiteY46" fmla="*/ 29366 h 109166"/>
                <a:gd name="connsiteX47" fmla="*/ 81791 w 113101"/>
                <a:gd name="connsiteY47" fmla="*/ 54902 h 109166"/>
                <a:gd name="connsiteX48" fmla="*/ 63899 w 113101"/>
                <a:gd name="connsiteY48" fmla="*/ 79161 h 109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13101" h="109166">
                  <a:moveTo>
                    <a:pt x="99044" y="41496"/>
                  </a:moveTo>
                  <a:lnTo>
                    <a:pt x="99044" y="41496"/>
                  </a:lnTo>
                  <a:cubicBezTo>
                    <a:pt x="98405" y="37027"/>
                    <a:pt x="98405" y="31920"/>
                    <a:pt x="100322" y="27451"/>
                  </a:cubicBezTo>
                  <a:cubicBezTo>
                    <a:pt x="100961" y="25536"/>
                    <a:pt x="101600" y="23621"/>
                    <a:pt x="101600" y="22344"/>
                  </a:cubicBezTo>
                  <a:cubicBezTo>
                    <a:pt x="100322" y="22344"/>
                    <a:pt x="97766" y="22344"/>
                    <a:pt x="95849" y="21706"/>
                  </a:cubicBezTo>
                  <a:cubicBezTo>
                    <a:pt x="86264" y="23621"/>
                    <a:pt x="77318" y="17237"/>
                    <a:pt x="76040" y="7661"/>
                  </a:cubicBezTo>
                  <a:cubicBezTo>
                    <a:pt x="76040" y="7022"/>
                    <a:pt x="76040" y="7022"/>
                    <a:pt x="76040" y="6384"/>
                  </a:cubicBezTo>
                  <a:cubicBezTo>
                    <a:pt x="75401" y="4469"/>
                    <a:pt x="74762" y="3192"/>
                    <a:pt x="74123" y="1277"/>
                  </a:cubicBezTo>
                  <a:cubicBezTo>
                    <a:pt x="72206" y="1915"/>
                    <a:pt x="70928" y="3192"/>
                    <a:pt x="69650" y="3830"/>
                  </a:cubicBezTo>
                  <a:cubicBezTo>
                    <a:pt x="65816" y="7022"/>
                    <a:pt x="61343" y="8938"/>
                    <a:pt x="56870" y="8938"/>
                  </a:cubicBezTo>
                  <a:cubicBezTo>
                    <a:pt x="52398" y="8299"/>
                    <a:pt x="47925" y="6384"/>
                    <a:pt x="44730" y="3192"/>
                  </a:cubicBezTo>
                  <a:cubicBezTo>
                    <a:pt x="42813" y="1915"/>
                    <a:pt x="41535" y="1277"/>
                    <a:pt x="39618" y="0"/>
                  </a:cubicBezTo>
                  <a:cubicBezTo>
                    <a:pt x="38979" y="1915"/>
                    <a:pt x="37701" y="3830"/>
                    <a:pt x="37062" y="5746"/>
                  </a:cubicBezTo>
                  <a:cubicBezTo>
                    <a:pt x="35784" y="10214"/>
                    <a:pt x="33228" y="14045"/>
                    <a:pt x="30033" y="17237"/>
                  </a:cubicBezTo>
                  <a:cubicBezTo>
                    <a:pt x="26199" y="19790"/>
                    <a:pt x="21087" y="20429"/>
                    <a:pt x="16614" y="19790"/>
                  </a:cubicBezTo>
                  <a:cubicBezTo>
                    <a:pt x="14697" y="19790"/>
                    <a:pt x="12780" y="19790"/>
                    <a:pt x="10863" y="20429"/>
                  </a:cubicBezTo>
                  <a:cubicBezTo>
                    <a:pt x="10863" y="22344"/>
                    <a:pt x="11502" y="24259"/>
                    <a:pt x="12141" y="26174"/>
                  </a:cubicBezTo>
                  <a:cubicBezTo>
                    <a:pt x="14058" y="30643"/>
                    <a:pt x="14058" y="35112"/>
                    <a:pt x="13419" y="39581"/>
                  </a:cubicBezTo>
                  <a:cubicBezTo>
                    <a:pt x="11502" y="44049"/>
                    <a:pt x="8307" y="47241"/>
                    <a:pt x="4473" y="49795"/>
                  </a:cubicBezTo>
                  <a:cubicBezTo>
                    <a:pt x="3195" y="51072"/>
                    <a:pt x="1278" y="52349"/>
                    <a:pt x="0" y="53625"/>
                  </a:cubicBezTo>
                  <a:cubicBezTo>
                    <a:pt x="1278" y="54902"/>
                    <a:pt x="2556" y="56179"/>
                    <a:pt x="3834" y="57456"/>
                  </a:cubicBezTo>
                  <a:cubicBezTo>
                    <a:pt x="7668" y="60009"/>
                    <a:pt x="10863" y="63840"/>
                    <a:pt x="12780" y="68308"/>
                  </a:cubicBezTo>
                  <a:cubicBezTo>
                    <a:pt x="13419" y="72777"/>
                    <a:pt x="13419" y="77884"/>
                    <a:pt x="11502" y="82353"/>
                  </a:cubicBezTo>
                  <a:cubicBezTo>
                    <a:pt x="10863" y="84268"/>
                    <a:pt x="10224" y="86184"/>
                    <a:pt x="10224" y="87460"/>
                  </a:cubicBezTo>
                  <a:cubicBezTo>
                    <a:pt x="10863" y="87460"/>
                    <a:pt x="14058" y="87460"/>
                    <a:pt x="15975" y="87460"/>
                  </a:cubicBezTo>
                  <a:cubicBezTo>
                    <a:pt x="20448" y="86822"/>
                    <a:pt x="24921" y="88099"/>
                    <a:pt x="29394" y="90652"/>
                  </a:cubicBezTo>
                  <a:cubicBezTo>
                    <a:pt x="32589" y="93844"/>
                    <a:pt x="35145" y="97675"/>
                    <a:pt x="36423" y="102782"/>
                  </a:cubicBezTo>
                  <a:cubicBezTo>
                    <a:pt x="37062" y="104697"/>
                    <a:pt x="37701" y="105974"/>
                    <a:pt x="38340" y="107889"/>
                  </a:cubicBezTo>
                  <a:cubicBezTo>
                    <a:pt x="40257" y="107251"/>
                    <a:pt x="41535" y="105974"/>
                    <a:pt x="42813" y="105336"/>
                  </a:cubicBezTo>
                  <a:cubicBezTo>
                    <a:pt x="46646" y="102144"/>
                    <a:pt x="51119" y="100228"/>
                    <a:pt x="55593" y="100228"/>
                  </a:cubicBezTo>
                  <a:lnTo>
                    <a:pt x="55593" y="100228"/>
                  </a:lnTo>
                  <a:cubicBezTo>
                    <a:pt x="60065" y="100867"/>
                    <a:pt x="64538" y="102782"/>
                    <a:pt x="67733" y="105974"/>
                  </a:cubicBezTo>
                  <a:cubicBezTo>
                    <a:pt x="69011" y="107251"/>
                    <a:pt x="70928" y="107889"/>
                    <a:pt x="72845" y="109166"/>
                  </a:cubicBezTo>
                  <a:cubicBezTo>
                    <a:pt x="73484" y="107251"/>
                    <a:pt x="74762" y="105336"/>
                    <a:pt x="75401" y="103420"/>
                  </a:cubicBezTo>
                  <a:cubicBezTo>
                    <a:pt x="76679" y="98952"/>
                    <a:pt x="78596" y="95121"/>
                    <a:pt x="82430" y="91929"/>
                  </a:cubicBezTo>
                  <a:cubicBezTo>
                    <a:pt x="86264" y="89376"/>
                    <a:pt x="91376" y="88737"/>
                    <a:pt x="95849" y="88737"/>
                  </a:cubicBezTo>
                  <a:cubicBezTo>
                    <a:pt x="97766" y="88737"/>
                    <a:pt x="99683" y="88737"/>
                    <a:pt x="101600" y="88099"/>
                  </a:cubicBezTo>
                  <a:cubicBezTo>
                    <a:pt x="101600" y="86184"/>
                    <a:pt x="100961" y="84268"/>
                    <a:pt x="100322" y="82992"/>
                  </a:cubicBezTo>
                  <a:cubicBezTo>
                    <a:pt x="95849" y="74692"/>
                    <a:pt x="99044" y="63840"/>
                    <a:pt x="107990" y="59371"/>
                  </a:cubicBezTo>
                  <a:cubicBezTo>
                    <a:pt x="107990" y="59371"/>
                    <a:pt x="108629" y="59371"/>
                    <a:pt x="108629" y="58733"/>
                  </a:cubicBezTo>
                  <a:cubicBezTo>
                    <a:pt x="109907" y="57456"/>
                    <a:pt x="111824" y="56179"/>
                    <a:pt x="113102" y="54902"/>
                  </a:cubicBezTo>
                  <a:cubicBezTo>
                    <a:pt x="111824" y="53625"/>
                    <a:pt x="110546" y="52349"/>
                    <a:pt x="109268" y="51072"/>
                  </a:cubicBezTo>
                  <a:cubicBezTo>
                    <a:pt x="104156" y="49795"/>
                    <a:pt x="100961" y="45965"/>
                    <a:pt x="99044" y="41496"/>
                  </a:cubicBezTo>
                  <a:close/>
                  <a:moveTo>
                    <a:pt x="63899" y="79161"/>
                  </a:moveTo>
                  <a:cubicBezTo>
                    <a:pt x="61343" y="79800"/>
                    <a:pt x="58788" y="80438"/>
                    <a:pt x="56231" y="80438"/>
                  </a:cubicBezTo>
                  <a:cubicBezTo>
                    <a:pt x="42174" y="80438"/>
                    <a:pt x="30672" y="68947"/>
                    <a:pt x="30672" y="54902"/>
                  </a:cubicBezTo>
                  <a:cubicBezTo>
                    <a:pt x="30672" y="40857"/>
                    <a:pt x="42174" y="29366"/>
                    <a:pt x="56231" y="29366"/>
                  </a:cubicBezTo>
                  <a:cubicBezTo>
                    <a:pt x="70289" y="29366"/>
                    <a:pt x="81791" y="40857"/>
                    <a:pt x="81791" y="54902"/>
                  </a:cubicBezTo>
                  <a:cubicBezTo>
                    <a:pt x="81791" y="65755"/>
                    <a:pt x="74123" y="75969"/>
                    <a:pt x="63899" y="79161"/>
                  </a:cubicBezTo>
                  <a:close/>
                </a:path>
              </a:pathLst>
            </a:custGeom>
            <a:grpFill/>
            <a:ln w="6390" cap="flat">
              <a:noFill/>
              <a:prstDash val="solid"/>
              <a:miter/>
            </a:ln>
          </p:spPr>
          <p:txBody>
            <a:bodyPr rtlCol="0" anchor="ctr"/>
            <a:lstStyle/>
            <a:p>
              <a:pPr defTabSz="609630" eaLnBrk="1" fontAlgn="auto" hangingPunct="1">
                <a:spcBef>
                  <a:spcPts val="0"/>
                </a:spcBef>
                <a:spcAft>
                  <a:spcPts val="0"/>
                </a:spcAft>
              </a:pPr>
              <a:endParaRPr lang="en-US" sz="1200">
                <a:solidFill>
                  <a:prstClr val="black"/>
                </a:solidFill>
                <a:latin typeface="Calibri"/>
              </a:endParaRPr>
            </a:p>
          </p:txBody>
        </p:sp>
        <p:sp>
          <p:nvSpPr>
            <p:cNvPr id="25" name="Graphic 4">
              <a:extLst>
                <a:ext uri="{FF2B5EF4-FFF2-40B4-BE49-F238E27FC236}">
                  <a16:creationId xmlns:a16="http://schemas.microsoft.com/office/drawing/2014/main" id="{F1B0940B-CD3A-D798-8521-9467FD5462FF}"/>
                </a:ext>
              </a:extLst>
            </p:cNvPr>
            <p:cNvSpPr/>
            <p:nvPr/>
          </p:nvSpPr>
          <p:spPr>
            <a:xfrm>
              <a:off x="3219637" y="1518273"/>
              <a:ext cx="25869" cy="25633"/>
            </a:xfrm>
            <a:custGeom>
              <a:avLst/>
              <a:gdLst>
                <a:gd name="connsiteX0" fmla="*/ 18782 w 25869"/>
                <a:gd name="connsiteY0" fmla="*/ 1277 h 25633"/>
                <a:gd name="connsiteX1" fmla="*/ 13032 w 25869"/>
                <a:gd name="connsiteY1" fmla="*/ 0 h 25633"/>
                <a:gd name="connsiteX2" fmla="*/ 9198 w 25869"/>
                <a:gd name="connsiteY2" fmla="*/ 638 h 25633"/>
                <a:gd name="connsiteX3" fmla="*/ 1530 w 25869"/>
                <a:gd name="connsiteY3" fmla="*/ 7022 h 25633"/>
                <a:gd name="connsiteX4" fmla="*/ 891 w 25869"/>
                <a:gd name="connsiteY4" fmla="*/ 16598 h 25633"/>
                <a:gd name="connsiteX5" fmla="*/ 7281 w 25869"/>
                <a:gd name="connsiteY5" fmla="*/ 24259 h 25633"/>
                <a:gd name="connsiteX6" fmla="*/ 24534 w 25869"/>
                <a:gd name="connsiteY6" fmla="*/ 18514 h 25633"/>
                <a:gd name="connsiteX7" fmla="*/ 25172 w 25869"/>
                <a:gd name="connsiteY7" fmla="*/ 9576 h 25633"/>
                <a:gd name="connsiteX8" fmla="*/ 18782 w 25869"/>
                <a:gd name="connsiteY8" fmla="*/ 1277 h 2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869" h="25633">
                  <a:moveTo>
                    <a:pt x="18782" y="1277"/>
                  </a:moveTo>
                  <a:cubicBezTo>
                    <a:pt x="16866" y="638"/>
                    <a:pt x="14949" y="0"/>
                    <a:pt x="13032" y="0"/>
                  </a:cubicBezTo>
                  <a:cubicBezTo>
                    <a:pt x="11754" y="0"/>
                    <a:pt x="10476" y="0"/>
                    <a:pt x="9198" y="638"/>
                  </a:cubicBezTo>
                  <a:cubicBezTo>
                    <a:pt x="6003" y="1915"/>
                    <a:pt x="3447" y="3830"/>
                    <a:pt x="1530" y="7022"/>
                  </a:cubicBezTo>
                  <a:cubicBezTo>
                    <a:pt x="-387" y="10214"/>
                    <a:pt x="-387" y="13406"/>
                    <a:pt x="891" y="16598"/>
                  </a:cubicBezTo>
                  <a:cubicBezTo>
                    <a:pt x="2169" y="19790"/>
                    <a:pt x="4086" y="22344"/>
                    <a:pt x="7281" y="24259"/>
                  </a:cubicBezTo>
                  <a:cubicBezTo>
                    <a:pt x="13671" y="27451"/>
                    <a:pt x="21339" y="24898"/>
                    <a:pt x="24534" y="18514"/>
                  </a:cubicBezTo>
                  <a:cubicBezTo>
                    <a:pt x="25811" y="15960"/>
                    <a:pt x="26450" y="12130"/>
                    <a:pt x="25172" y="9576"/>
                  </a:cubicBezTo>
                  <a:cubicBezTo>
                    <a:pt x="24534" y="5107"/>
                    <a:pt x="21977" y="2554"/>
                    <a:pt x="18782" y="1277"/>
                  </a:cubicBezTo>
                  <a:close/>
                </a:path>
              </a:pathLst>
            </a:custGeom>
            <a:grpFill/>
            <a:ln w="6390" cap="flat">
              <a:noFill/>
              <a:prstDash val="solid"/>
              <a:miter/>
            </a:ln>
          </p:spPr>
          <p:txBody>
            <a:bodyPr rtlCol="0" anchor="ctr"/>
            <a:lstStyle/>
            <a:p>
              <a:pPr defTabSz="609630" eaLnBrk="1" fontAlgn="auto" hangingPunct="1">
                <a:spcBef>
                  <a:spcPts val="0"/>
                </a:spcBef>
                <a:spcAft>
                  <a:spcPts val="0"/>
                </a:spcAft>
              </a:pPr>
              <a:endParaRPr lang="en-US" sz="1200">
                <a:solidFill>
                  <a:prstClr val="black"/>
                </a:solidFill>
                <a:latin typeface="Calibri"/>
              </a:endParaRPr>
            </a:p>
          </p:txBody>
        </p:sp>
        <p:sp>
          <p:nvSpPr>
            <p:cNvPr id="26" name="Graphic 4">
              <a:extLst>
                <a:ext uri="{FF2B5EF4-FFF2-40B4-BE49-F238E27FC236}">
                  <a16:creationId xmlns:a16="http://schemas.microsoft.com/office/drawing/2014/main" id="{D48D178D-D933-8AE8-BC24-04B89FCCD7EF}"/>
                </a:ext>
              </a:extLst>
            </p:cNvPr>
            <p:cNvSpPr/>
            <p:nvPr/>
          </p:nvSpPr>
          <p:spPr>
            <a:xfrm>
              <a:off x="3113907" y="1623609"/>
              <a:ext cx="25377" cy="25444"/>
            </a:xfrm>
            <a:custGeom>
              <a:avLst/>
              <a:gdLst>
                <a:gd name="connsiteX0" fmla="*/ 12689 w 25377"/>
                <a:gd name="connsiteY0" fmla="*/ 0 h 25444"/>
                <a:gd name="connsiteX1" fmla="*/ 8855 w 25377"/>
                <a:gd name="connsiteY1" fmla="*/ 638 h 25444"/>
                <a:gd name="connsiteX2" fmla="*/ 548 w 25377"/>
                <a:gd name="connsiteY2" fmla="*/ 16598 h 25444"/>
                <a:gd name="connsiteX3" fmla="*/ 16523 w 25377"/>
                <a:gd name="connsiteY3" fmla="*/ 24898 h 25444"/>
                <a:gd name="connsiteX4" fmla="*/ 24830 w 25377"/>
                <a:gd name="connsiteY4" fmla="*/ 8938 h 25444"/>
                <a:gd name="connsiteX5" fmla="*/ 12689 w 25377"/>
                <a:gd name="connsiteY5" fmla="*/ 0 h 2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77" h="25444">
                  <a:moveTo>
                    <a:pt x="12689" y="0"/>
                  </a:moveTo>
                  <a:cubicBezTo>
                    <a:pt x="11411" y="0"/>
                    <a:pt x="10133" y="0"/>
                    <a:pt x="8855" y="638"/>
                  </a:cubicBezTo>
                  <a:cubicBezTo>
                    <a:pt x="1826" y="2554"/>
                    <a:pt x="-1369" y="9576"/>
                    <a:pt x="548" y="16598"/>
                  </a:cubicBezTo>
                  <a:cubicBezTo>
                    <a:pt x="2465" y="23621"/>
                    <a:pt x="9494" y="26813"/>
                    <a:pt x="16523" y="24898"/>
                  </a:cubicBezTo>
                  <a:cubicBezTo>
                    <a:pt x="23552" y="22982"/>
                    <a:pt x="26747" y="15960"/>
                    <a:pt x="24830" y="8938"/>
                  </a:cubicBezTo>
                  <a:cubicBezTo>
                    <a:pt x="23552" y="3830"/>
                    <a:pt x="18440" y="0"/>
                    <a:pt x="12689" y="0"/>
                  </a:cubicBezTo>
                  <a:close/>
                </a:path>
              </a:pathLst>
            </a:custGeom>
            <a:grpFill/>
            <a:ln w="6390" cap="flat">
              <a:noFill/>
              <a:prstDash val="solid"/>
              <a:miter/>
            </a:ln>
          </p:spPr>
          <p:txBody>
            <a:bodyPr rtlCol="0" anchor="ctr"/>
            <a:lstStyle/>
            <a:p>
              <a:pPr defTabSz="609630" eaLnBrk="1" fontAlgn="auto" hangingPunct="1">
                <a:spcBef>
                  <a:spcPts val="0"/>
                </a:spcBef>
                <a:spcAft>
                  <a:spcPts val="0"/>
                </a:spcAft>
              </a:pPr>
              <a:endParaRPr lang="en-US" sz="1200">
                <a:solidFill>
                  <a:prstClr val="black"/>
                </a:solidFill>
                <a:latin typeface="Calibri"/>
              </a:endParaRPr>
            </a:p>
          </p:txBody>
        </p:sp>
        <p:sp>
          <p:nvSpPr>
            <p:cNvPr id="27" name="Graphic 4">
              <a:extLst>
                <a:ext uri="{FF2B5EF4-FFF2-40B4-BE49-F238E27FC236}">
                  <a16:creationId xmlns:a16="http://schemas.microsoft.com/office/drawing/2014/main" id="{731366FA-75A9-3521-F5B1-E1DE4B8C9BC4}"/>
                </a:ext>
              </a:extLst>
            </p:cNvPr>
            <p:cNvSpPr/>
            <p:nvPr/>
          </p:nvSpPr>
          <p:spPr>
            <a:xfrm>
              <a:off x="3175798" y="1476139"/>
              <a:ext cx="111823" cy="107250"/>
            </a:xfrm>
            <a:custGeom>
              <a:avLst/>
              <a:gdLst>
                <a:gd name="connsiteX0" fmla="*/ 99683 w 111823"/>
                <a:gd name="connsiteY0" fmla="*/ 40857 h 107250"/>
                <a:gd name="connsiteX1" fmla="*/ 100961 w 111823"/>
                <a:gd name="connsiteY1" fmla="*/ 26813 h 107250"/>
                <a:gd name="connsiteX2" fmla="*/ 102239 w 111823"/>
                <a:gd name="connsiteY2" fmla="*/ 21706 h 107250"/>
                <a:gd name="connsiteX3" fmla="*/ 96488 w 111823"/>
                <a:gd name="connsiteY3" fmla="*/ 21706 h 107250"/>
                <a:gd name="connsiteX4" fmla="*/ 76040 w 111823"/>
                <a:gd name="connsiteY4" fmla="*/ 7661 h 107250"/>
                <a:gd name="connsiteX5" fmla="*/ 76040 w 111823"/>
                <a:gd name="connsiteY5" fmla="*/ 6384 h 107250"/>
                <a:gd name="connsiteX6" fmla="*/ 74123 w 111823"/>
                <a:gd name="connsiteY6" fmla="*/ 1277 h 107250"/>
                <a:gd name="connsiteX7" fmla="*/ 69650 w 111823"/>
                <a:gd name="connsiteY7" fmla="*/ 3830 h 107250"/>
                <a:gd name="connsiteX8" fmla="*/ 56870 w 111823"/>
                <a:gd name="connsiteY8" fmla="*/ 8938 h 107250"/>
                <a:gd name="connsiteX9" fmla="*/ 44730 w 111823"/>
                <a:gd name="connsiteY9" fmla="*/ 3192 h 107250"/>
                <a:gd name="connsiteX10" fmla="*/ 39618 w 111823"/>
                <a:gd name="connsiteY10" fmla="*/ 0 h 107250"/>
                <a:gd name="connsiteX11" fmla="*/ 37062 w 111823"/>
                <a:gd name="connsiteY11" fmla="*/ 5107 h 107250"/>
                <a:gd name="connsiteX12" fmla="*/ 30033 w 111823"/>
                <a:gd name="connsiteY12" fmla="*/ 16598 h 107250"/>
                <a:gd name="connsiteX13" fmla="*/ 16614 w 111823"/>
                <a:gd name="connsiteY13" fmla="*/ 19152 h 107250"/>
                <a:gd name="connsiteX14" fmla="*/ 10863 w 111823"/>
                <a:gd name="connsiteY14" fmla="*/ 19152 h 107250"/>
                <a:gd name="connsiteX15" fmla="*/ 12141 w 111823"/>
                <a:gd name="connsiteY15" fmla="*/ 24897 h 107250"/>
                <a:gd name="connsiteX16" fmla="*/ 13419 w 111823"/>
                <a:gd name="connsiteY16" fmla="*/ 38304 h 107250"/>
                <a:gd name="connsiteX17" fmla="*/ 4473 w 111823"/>
                <a:gd name="connsiteY17" fmla="*/ 48518 h 107250"/>
                <a:gd name="connsiteX18" fmla="*/ 0 w 111823"/>
                <a:gd name="connsiteY18" fmla="*/ 52349 h 107250"/>
                <a:gd name="connsiteX19" fmla="*/ 3834 w 111823"/>
                <a:gd name="connsiteY19" fmla="*/ 56179 h 107250"/>
                <a:gd name="connsiteX20" fmla="*/ 12141 w 111823"/>
                <a:gd name="connsiteY20" fmla="*/ 79800 h 107250"/>
                <a:gd name="connsiteX21" fmla="*/ 11502 w 111823"/>
                <a:gd name="connsiteY21" fmla="*/ 80438 h 107250"/>
                <a:gd name="connsiteX22" fmla="*/ 10224 w 111823"/>
                <a:gd name="connsiteY22" fmla="*/ 86184 h 107250"/>
                <a:gd name="connsiteX23" fmla="*/ 15975 w 111823"/>
                <a:gd name="connsiteY23" fmla="*/ 86184 h 107250"/>
                <a:gd name="connsiteX24" fmla="*/ 35784 w 111823"/>
                <a:gd name="connsiteY24" fmla="*/ 100229 h 107250"/>
                <a:gd name="connsiteX25" fmla="*/ 35784 w 111823"/>
                <a:gd name="connsiteY25" fmla="*/ 100867 h 107250"/>
                <a:gd name="connsiteX26" fmla="*/ 37701 w 111823"/>
                <a:gd name="connsiteY26" fmla="*/ 105974 h 107250"/>
                <a:gd name="connsiteX27" fmla="*/ 42174 w 111823"/>
                <a:gd name="connsiteY27" fmla="*/ 103420 h 107250"/>
                <a:gd name="connsiteX28" fmla="*/ 54954 w 111823"/>
                <a:gd name="connsiteY28" fmla="*/ 98313 h 107250"/>
                <a:gd name="connsiteX29" fmla="*/ 54954 w 111823"/>
                <a:gd name="connsiteY29" fmla="*/ 98313 h 107250"/>
                <a:gd name="connsiteX30" fmla="*/ 67094 w 111823"/>
                <a:gd name="connsiteY30" fmla="*/ 104059 h 107250"/>
                <a:gd name="connsiteX31" fmla="*/ 72206 w 111823"/>
                <a:gd name="connsiteY31" fmla="*/ 107251 h 107250"/>
                <a:gd name="connsiteX32" fmla="*/ 74762 w 111823"/>
                <a:gd name="connsiteY32" fmla="*/ 102144 h 107250"/>
                <a:gd name="connsiteX33" fmla="*/ 81791 w 111823"/>
                <a:gd name="connsiteY33" fmla="*/ 90653 h 107250"/>
                <a:gd name="connsiteX34" fmla="*/ 95210 w 111823"/>
                <a:gd name="connsiteY34" fmla="*/ 88099 h 107250"/>
                <a:gd name="connsiteX35" fmla="*/ 100961 w 111823"/>
                <a:gd name="connsiteY35" fmla="*/ 87461 h 107250"/>
                <a:gd name="connsiteX36" fmla="*/ 99683 w 111823"/>
                <a:gd name="connsiteY36" fmla="*/ 81715 h 107250"/>
                <a:gd name="connsiteX37" fmla="*/ 98405 w 111823"/>
                <a:gd name="connsiteY37" fmla="*/ 68309 h 107250"/>
                <a:gd name="connsiteX38" fmla="*/ 107351 w 111823"/>
                <a:gd name="connsiteY38" fmla="*/ 58094 h 107250"/>
                <a:gd name="connsiteX39" fmla="*/ 111824 w 111823"/>
                <a:gd name="connsiteY39" fmla="*/ 54264 h 107250"/>
                <a:gd name="connsiteX40" fmla="*/ 107990 w 111823"/>
                <a:gd name="connsiteY40" fmla="*/ 50433 h 107250"/>
                <a:gd name="connsiteX41" fmla="*/ 99683 w 111823"/>
                <a:gd name="connsiteY41" fmla="*/ 40857 h 107250"/>
                <a:gd name="connsiteX42" fmla="*/ 79235 w 111823"/>
                <a:gd name="connsiteY42" fmla="*/ 65755 h 107250"/>
                <a:gd name="connsiteX43" fmla="*/ 56870 w 111823"/>
                <a:gd name="connsiteY43" fmla="*/ 79161 h 107250"/>
                <a:gd name="connsiteX44" fmla="*/ 44730 w 111823"/>
                <a:gd name="connsiteY44" fmla="*/ 75969 h 107250"/>
                <a:gd name="connsiteX45" fmla="*/ 34506 w 111823"/>
                <a:gd name="connsiteY45" fmla="*/ 41496 h 107250"/>
                <a:gd name="connsiteX46" fmla="*/ 49203 w 111823"/>
                <a:gd name="connsiteY46" fmla="*/ 29366 h 107250"/>
                <a:gd name="connsiteX47" fmla="*/ 68372 w 111823"/>
                <a:gd name="connsiteY47" fmla="*/ 31281 h 107250"/>
                <a:gd name="connsiteX48" fmla="*/ 79235 w 111823"/>
                <a:gd name="connsiteY48" fmla="*/ 65755 h 107250"/>
                <a:gd name="connsiteX49" fmla="*/ 79235 w 111823"/>
                <a:gd name="connsiteY49" fmla="*/ 65755 h 10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1823" h="107250">
                  <a:moveTo>
                    <a:pt x="99683" y="40857"/>
                  </a:moveTo>
                  <a:cubicBezTo>
                    <a:pt x="99044" y="36389"/>
                    <a:pt x="99044" y="31281"/>
                    <a:pt x="100961" y="26813"/>
                  </a:cubicBezTo>
                  <a:cubicBezTo>
                    <a:pt x="101600" y="24897"/>
                    <a:pt x="102239" y="22982"/>
                    <a:pt x="102239" y="21706"/>
                  </a:cubicBezTo>
                  <a:cubicBezTo>
                    <a:pt x="100961" y="21706"/>
                    <a:pt x="98405" y="21706"/>
                    <a:pt x="96488" y="21706"/>
                  </a:cubicBezTo>
                  <a:cubicBezTo>
                    <a:pt x="86903" y="23621"/>
                    <a:pt x="77957" y="17237"/>
                    <a:pt x="76040" y="7661"/>
                  </a:cubicBezTo>
                  <a:cubicBezTo>
                    <a:pt x="76040" y="7022"/>
                    <a:pt x="76040" y="7022"/>
                    <a:pt x="76040" y="6384"/>
                  </a:cubicBezTo>
                  <a:cubicBezTo>
                    <a:pt x="75401" y="4469"/>
                    <a:pt x="74762" y="3192"/>
                    <a:pt x="74123" y="1277"/>
                  </a:cubicBezTo>
                  <a:cubicBezTo>
                    <a:pt x="72206" y="1915"/>
                    <a:pt x="70928" y="3192"/>
                    <a:pt x="69650" y="3830"/>
                  </a:cubicBezTo>
                  <a:cubicBezTo>
                    <a:pt x="65816" y="6384"/>
                    <a:pt x="61343" y="8299"/>
                    <a:pt x="56870" y="8938"/>
                  </a:cubicBezTo>
                  <a:cubicBezTo>
                    <a:pt x="52398" y="8299"/>
                    <a:pt x="47925" y="6384"/>
                    <a:pt x="44730" y="3192"/>
                  </a:cubicBezTo>
                  <a:cubicBezTo>
                    <a:pt x="43451" y="1915"/>
                    <a:pt x="41535" y="638"/>
                    <a:pt x="39618" y="0"/>
                  </a:cubicBezTo>
                  <a:cubicBezTo>
                    <a:pt x="38979" y="1915"/>
                    <a:pt x="37701" y="3830"/>
                    <a:pt x="37062" y="5107"/>
                  </a:cubicBezTo>
                  <a:cubicBezTo>
                    <a:pt x="35784" y="9576"/>
                    <a:pt x="33867" y="13406"/>
                    <a:pt x="30033" y="16598"/>
                  </a:cubicBezTo>
                  <a:cubicBezTo>
                    <a:pt x="26199" y="19152"/>
                    <a:pt x="21087" y="19790"/>
                    <a:pt x="16614" y="19152"/>
                  </a:cubicBezTo>
                  <a:cubicBezTo>
                    <a:pt x="14697" y="19152"/>
                    <a:pt x="12780" y="19152"/>
                    <a:pt x="10863" y="19152"/>
                  </a:cubicBezTo>
                  <a:cubicBezTo>
                    <a:pt x="10863" y="21067"/>
                    <a:pt x="11502" y="22982"/>
                    <a:pt x="12141" y="24897"/>
                  </a:cubicBezTo>
                  <a:cubicBezTo>
                    <a:pt x="14058" y="29366"/>
                    <a:pt x="14058" y="33835"/>
                    <a:pt x="13419" y="38304"/>
                  </a:cubicBezTo>
                  <a:cubicBezTo>
                    <a:pt x="11502" y="42773"/>
                    <a:pt x="8307" y="45965"/>
                    <a:pt x="4473" y="48518"/>
                  </a:cubicBezTo>
                  <a:cubicBezTo>
                    <a:pt x="3195" y="49795"/>
                    <a:pt x="1278" y="51072"/>
                    <a:pt x="0" y="52349"/>
                  </a:cubicBezTo>
                  <a:cubicBezTo>
                    <a:pt x="1278" y="53625"/>
                    <a:pt x="2556" y="54902"/>
                    <a:pt x="3834" y="56179"/>
                  </a:cubicBezTo>
                  <a:cubicBezTo>
                    <a:pt x="12780" y="60648"/>
                    <a:pt x="15975" y="70862"/>
                    <a:pt x="12141" y="79800"/>
                  </a:cubicBezTo>
                  <a:cubicBezTo>
                    <a:pt x="12141" y="79800"/>
                    <a:pt x="12141" y="80438"/>
                    <a:pt x="11502" y="80438"/>
                  </a:cubicBezTo>
                  <a:cubicBezTo>
                    <a:pt x="10863" y="82353"/>
                    <a:pt x="10224" y="84269"/>
                    <a:pt x="10224" y="86184"/>
                  </a:cubicBezTo>
                  <a:lnTo>
                    <a:pt x="15975" y="86184"/>
                  </a:lnTo>
                  <a:cubicBezTo>
                    <a:pt x="25560" y="84269"/>
                    <a:pt x="34506" y="90653"/>
                    <a:pt x="35784" y="100229"/>
                  </a:cubicBezTo>
                  <a:cubicBezTo>
                    <a:pt x="35784" y="100229"/>
                    <a:pt x="35784" y="100867"/>
                    <a:pt x="35784" y="100867"/>
                  </a:cubicBezTo>
                  <a:cubicBezTo>
                    <a:pt x="36423" y="102782"/>
                    <a:pt x="37062" y="104059"/>
                    <a:pt x="37701" y="105974"/>
                  </a:cubicBezTo>
                  <a:cubicBezTo>
                    <a:pt x="39618" y="105336"/>
                    <a:pt x="40896" y="104059"/>
                    <a:pt x="42174" y="103420"/>
                  </a:cubicBezTo>
                  <a:cubicBezTo>
                    <a:pt x="46008" y="100229"/>
                    <a:pt x="50480" y="98313"/>
                    <a:pt x="54954" y="98313"/>
                  </a:cubicBezTo>
                  <a:lnTo>
                    <a:pt x="54954" y="98313"/>
                  </a:lnTo>
                  <a:cubicBezTo>
                    <a:pt x="59426" y="98952"/>
                    <a:pt x="63899" y="100867"/>
                    <a:pt x="67094" y="104059"/>
                  </a:cubicBezTo>
                  <a:cubicBezTo>
                    <a:pt x="68372" y="105336"/>
                    <a:pt x="70289" y="105974"/>
                    <a:pt x="72206" y="107251"/>
                  </a:cubicBezTo>
                  <a:cubicBezTo>
                    <a:pt x="72845" y="105336"/>
                    <a:pt x="74123" y="104059"/>
                    <a:pt x="74762" y="102144"/>
                  </a:cubicBezTo>
                  <a:cubicBezTo>
                    <a:pt x="76040" y="97675"/>
                    <a:pt x="78596" y="93845"/>
                    <a:pt x="81791" y="90653"/>
                  </a:cubicBezTo>
                  <a:cubicBezTo>
                    <a:pt x="85625" y="88099"/>
                    <a:pt x="90737" y="87461"/>
                    <a:pt x="95210" y="88099"/>
                  </a:cubicBezTo>
                  <a:cubicBezTo>
                    <a:pt x="97127" y="88099"/>
                    <a:pt x="99044" y="88099"/>
                    <a:pt x="100961" y="87461"/>
                  </a:cubicBezTo>
                  <a:cubicBezTo>
                    <a:pt x="100961" y="85545"/>
                    <a:pt x="100322" y="83630"/>
                    <a:pt x="99683" y="81715"/>
                  </a:cubicBezTo>
                  <a:cubicBezTo>
                    <a:pt x="97766" y="77246"/>
                    <a:pt x="97766" y="72777"/>
                    <a:pt x="98405" y="68309"/>
                  </a:cubicBezTo>
                  <a:cubicBezTo>
                    <a:pt x="100322" y="63840"/>
                    <a:pt x="103517" y="60648"/>
                    <a:pt x="107351" y="58094"/>
                  </a:cubicBezTo>
                  <a:cubicBezTo>
                    <a:pt x="108629" y="56817"/>
                    <a:pt x="110546" y="56179"/>
                    <a:pt x="111824" y="54264"/>
                  </a:cubicBezTo>
                  <a:cubicBezTo>
                    <a:pt x="110546" y="52987"/>
                    <a:pt x="109268" y="51710"/>
                    <a:pt x="107990" y="50433"/>
                  </a:cubicBezTo>
                  <a:cubicBezTo>
                    <a:pt x="104795" y="48518"/>
                    <a:pt x="101600" y="45326"/>
                    <a:pt x="99683" y="40857"/>
                  </a:cubicBezTo>
                  <a:close/>
                  <a:moveTo>
                    <a:pt x="79235" y="65755"/>
                  </a:moveTo>
                  <a:cubicBezTo>
                    <a:pt x="74762" y="74054"/>
                    <a:pt x="66455" y="79161"/>
                    <a:pt x="56870" y="79161"/>
                  </a:cubicBezTo>
                  <a:cubicBezTo>
                    <a:pt x="53036" y="79161"/>
                    <a:pt x="48564" y="77885"/>
                    <a:pt x="44730" y="75969"/>
                  </a:cubicBezTo>
                  <a:cubicBezTo>
                    <a:pt x="32589" y="68947"/>
                    <a:pt x="27477" y="53625"/>
                    <a:pt x="34506" y="41496"/>
                  </a:cubicBezTo>
                  <a:cubicBezTo>
                    <a:pt x="37701" y="35750"/>
                    <a:pt x="42813" y="31281"/>
                    <a:pt x="49203" y="29366"/>
                  </a:cubicBezTo>
                  <a:cubicBezTo>
                    <a:pt x="55593" y="27451"/>
                    <a:pt x="62621" y="28089"/>
                    <a:pt x="68372" y="31281"/>
                  </a:cubicBezTo>
                  <a:cubicBezTo>
                    <a:pt x="81152" y="38304"/>
                    <a:pt x="85625" y="53625"/>
                    <a:pt x="79235" y="65755"/>
                  </a:cubicBezTo>
                  <a:lnTo>
                    <a:pt x="79235" y="65755"/>
                  </a:lnTo>
                  <a:close/>
                </a:path>
              </a:pathLst>
            </a:custGeom>
            <a:grpFill/>
            <a:ln w="6390" cap="flat">
              <a:noFill/>
              <a:prstDash val="solid"/>
              <a:miter/>
            </a:ln>
          </p:spPr>
          <p:txBody>
            <a:bodyPr rtlCol="0" anchor="ctr"/>
            <a:lstStyle/>
            <a:p>
              <a:pPr defTabSz="609630" eaLnBrk="1" fontAlgn="auto" hangingPunct="1">
                <a:spcBef>
                  <a:spcPts val="0"/>
                </a:spcBef>
                <a:spcAft>
                  <a:spcPts val="0"/>
                </a:spcAft>
              </a:pPr>
              <a:endParaRPr lang="en-US" sz="1200">
                <a:solidFill>
                  <a:prstClr val="black"/>
                </a:solidFill>
                <a:latin typeface="Calibri"/>
              </a:endParaRPr>
            </a:p>
          </p:txBody>
        </p:sp>
      </p:grpSp>
      <p:grpSp>
        <p:nvGrpSpPr>
          <p:cNvPr id="28" name="Graphic 4">
            <a:extLst>
              <a:ext uri="{FF2B5EF4-FFF2-40B4-BE49-F238E27FC236}">
                <a16:creationId xmlns:a16="http://schemas.microsoft.com/office/drawing/2014/main" id="{76FDEDA1-F5D6-178D-16CF-2A54748FFB35}"/>
              </a:ext>
            </a:extLst>
          </p:cNvPr>
          <p:cNvGrpSpPr>
            <a:grpSpLocks noChangeAspect="1"/>
          </p:cNvGrpSpPr>
          <p:nvPr/>
        </p:nvGrpSpPr>
        <p:grpSpPr>
          <a:xfrm>
            <a:off x="3200399" y="5611048"/>
            <a:ext cx="600560" cy="600000"/>
            <a:chOff x="6146480" y="2855717"/>
            <a:chExt cx="362309" cy="361971"/>
          </a:xfrm>
          <a:solidFill>
            <a:schemeClr val="bg1"/>
          </a:solidFill>
        </p:grpSpPr>
        <p:sp>
          <p:nvSpPr>
            <p:cNvPr id="29" name="Graphic 4">
              <a:extLst>
                <a:ext uri="{FF2B5EF4-FFF2-40B4-BE49-F238E27FC236}">
                  <a16:creationId xmlns:a16="http://schemas.microsoft.com/office/drawing/2014/main" id="{91D29207-0E17-73E9-5811-427EB6663D04}"/>
                </a:ext>
              </a:extLst>
            </p:cNvPr>
            <p:cNvSpPr/>
            <p:nvPr/>
          </p:nvSpPr>
          <p:spPr>
            <a:xfrm>
              <a:off x="6290893" y="2966160"/>
              <a:ext cx="73484" cy="17236"/>
            </a:xfrm>
            <a:custGeom>
              <a:avLst/>
              <a:gdLst>
                <a:gd name="connsiteX0" fmla="*/ 0 w 73484"/>
                <a:gd name="connsiteY0" fmla="*/ 0 h 17236"/>
                <a:gd name="connsiteX1" fmla="*/ 73484 w 73484"/>
                <a:gd name="connsiteY1" fmla="*/ 0 h 17236"/>
                <a:gd name="connsiteX2" fmla="*/ 73484 w 73484"/>
                <a:gd name="connsiteY2" fmla="*/ 17237 h 17236"/>
                <a:gd name="connsiteX3" fmla="*/ 0 w 73484"/>
                <a:gd name="connsiteY3" fmla="*/ 17237 h 17236"/>
              </a:gdLst>
              <a:ahLst/>
              <a:cxnLst>
                <a:cxn ang="0">
                  <a:pos x="connsiteX0" y="connsiteY0"/>
                </a:cxn>
                <a:cxn ang="0">
                  <a:pos x="connsiteX1" y="connsiteY1"/>
                </a:cxn>
                <a:cxn ang="0">
                  <a:pos x="connsiteX2" y="connsiteY2"/>
                </a:cxn>
                <a:cxn ang="0">
                  <a:pos x="connsiteX3" y="connsiteY3"/>
                </a:cxn>
              </a:cxnLst>
              <a:rect l="l" t="t" r="r" b="b"/>
              <a:pathLst>
                <a:path w="73484" h="17236">
                  <a:moveTo>
                    <a:pt x="0" y="0"/>
                  </a:moveTo>
                  <a:lnTo>
                    <a:pt x="73484" y="0"/>
                  </a:lnTo>
                  <a:lnTo>
                    <a:pt x="73484" y="17237"/>
                  </a:lnTo>
                  <a:lnTo>
                    <a:pt x="0" y="17237"/>
                  </a:lnTo>
                  <a:close/>
                </a:path>
              </a:pathLst>
            </a:custGeom>
            <a:grpFill/>
            <a:ln w="6390" cap="flat">
              <a:noFill/>
              <a:prstDash val="solid"/>
              <a:miter/>
            </a:ln>
          </p:spPr>
          <p:txBody>
            <a:bodyPr rtlCol="0" anchor="ctr"/>
            <a:lstStyle/>
            <a:p>
              <a:pPr defTabSz="609630" eaLnBrk="1" fontAlgn="auto" hangingPunct="1">
                <a:spcBef>
                  <a:spcPts val="0"/>
                </a:spcBef>
                <a:spcAft>
                  <a:spcPts val="0"/>
                </a:spcAft>
              </a:pPr>
              <a:endParaRPr lang="en-US" sz="1200">
                <a:solidFill>
                  <a:prstClr val="black"/>
                </a:solidFill>
                <a:latin typeface="Calibri"/>
              </a:endParaRPr>
            </a:p>
          </p:txBody>
        </p:sp>
        <p:sp>
          <p:nvSpPr>
            <p:cNvPr id="30" name="Graphic 4">
              <a:extLst>
                <a:ext uri="{FF2B5EF4-FFF2-40B4-BE49-F238E27FC236}">
                  <a16:creationId xmlns:a16="http://schemas.microsoft.com/office/drawing/2014/main" id="{A986F671-C4C0-C860-45A8-87614D1DE100}"/>
                </a:ext>
              </a:extLst>
            </p:cNvPr>
            <p:cNvSpPr/>
            <p:nvPr/>
          </p:nvSpPr>
          <p:spPr>
            <a:xfrm>
              <a:off x="6261499" y="3024893"/>
              <a:ext cx="37700" cy="37665"/>
            </a:xfrm>
            <a:custGeom>
              <a:avLst/>
              <a:gdLst>
                <a:gd name="connsiteX0" fmla="*/ 0 w 37700"/>
                <a:gd name="connsiteY0" fmla="*/ 0 h 37665"/>
                <a:gd name="connsiteX1" fmla="*/ 37701 w 37700"/>
                <a:gd name="connsiteY1" fmla="*/ 0 h 37665"/>
                <a:gd name="connsiteX2" fmla="*/ 37701 w 37700"/>
                <a:gd name="connsiteY2" fmla="*/ 37666 h 37665"/>
                <a:gd name="connsiteX3" fmla="*/ 0 w 37700"/>
                <a:gd name="connsiteY3" fmla="*/ 37666 h 37665"/>
              </a:gdLst>
              <a:ahLst/>
              <a:cxnLst>
                <a:cxn ang="0">
                  <a:pos x="connsiteX0" y="connsiteY0"/>
                </a:cxn>
                <a:cxn ang="0">
                  <a:pos x="connsiteX1" y="connsiteY1"/>
                </a:cxn>
                <a:cxn ang="0">
                  <a:pos x="connsiteX2" y="connsiteY2"/>
                </a:cxn>
                <a:cxn ang="0">
                  <a:pos x="connsiteX3" y="connsiteY3"/>
                </a:cxn>
              </a:cxnLst>
              <a:rect l="l" t="t" r="r" b="b"/>
              <a:pathLst>
                <a:path w="37700" h="37665">
                  <a:moveTo>
                    <a:pt x="0" y="0"/>
                  </a:moveTo>
                  <a:lnTo>
                    <a:pt x="37701" y="0"/>
                  </a:lnTo>
                  <a:lnTo>
                    <a:pt x="37701" y="37666"/>
                  </a:lnTo>
                  <a:lnTo>
                    <a:pt x="0" y="37666"/>
                  </a:lnTo>
                  <a:close/>
                </a:path>
              </a:pathLst>
            </a:custGeom>
            <a:grpFill/>
            <a:ln w="6390" cap="flat">
              <a:noFill/>
              <a:prstDash val="solid"/>
              <a:miter/>
            </a:ln>
          </p:spPr>
          <p:txBody>
            <a:bodyPr rtlCol="0" anchor="ctr"/>
            <a:lstStyle/>
            <a:p>
              <a:pPr defTabSz="609630" eaLnBrk="1" fontAlgn="auto" hangingPunct="1">
                <a:spcBef>
                  <a:spcPts val="0"/>
                </a:spcBef>
                <a:spcAft>
                  <a:spcPts val="0"/>
                </a:spcAft>
              </a:pPr>
              <a:endParaRPr lang="en-US" sz="1200">
                <a:solidFill>
                  <a:prstClr val="black"/>
                </a:solidFill>
                <a:latin typeface="Calibri"/>
              </a:endParaRPr>
            </a:p>
          </p:txBody>
        </p:sp>
        <p:sp>
          <p:nvSpPr>
            <p:cNvPr id="31" name="Graphic 4">
              <a:extLst>
                <a:ext uri="{FF2B5EF4-FFF2-40B4-BE49-F238E27FC236}">
                  <a16:creationId xmlns:a16="http://schemas.microsoft.com/office/drawing/2014/main" id="{5A173580-B60E-913B-86CD-5A0050693277}"/>
                </a:ext>
              </a:extLst>
            </p:cNvPr>
            <p:cNvSpPr/>
            <p:nvPr/>
          </p:nvSpPr>
          <p:spPr>
            <a:xfrm>
              <a:off x="6232744" y="2981482"/>
              <a:ext cx="189141" cy="125126"/>
            </a:xfrm>
            <a:custGeom>
              <a:avLst/>
              <a:gdLst>
                <a:gd name="connsiteX0" fmla="*/ 144412 w 189141"/>
                <a:gd name="connsiteY0" fmla="*/ 8299 h 125126"/>
                <a:gd name="connsiteX1" fmla="*/ 138022 w 189141"/>
                <a:gd name="connsiteY1" fmla="*/ 14683 h 125126"/>
                <a:gd name="connsiteX2" fmla="*/ 51758 w 189141"/>
                <a:gd name="connsiteY2" fmla="*/ 14683 h 125126"/>
                <a:gd name="connsiteX3" fmla="*/ 45368 w 189141"/>
                <a:gd name="connsiteY3" fmla="*/ 8299 h 125126"/>
                <a:gd name="connsiteX4" fmla="*/ 45368 w 189141"/>
                <a:gd name="connsiteY4" fmla="*/ 0 h 125126"/>
                <a:gd name="connsiteX5" fmla="*/ 0 w 189141"/>
                <a:gd name="connsiteY5" fmla="*/ 0 h 125126"/>
                <a:gd name="connsiteX6" fmla="*/ 0 w 189141"/>
                <a:gd name="connsiteY6" fmla="*/ 125126 h 125126"/>
                <a:gd name="connsiteX7" fmla="*/ 189142 w 189141"/>
                <a:gd name="connsiteY7" fmla="*/ 125126 h 125126"/>
                <a:gd name="connsiteX8" fmla="*/ 189142 w 189141"/>
                <a:gd name="connsiteY8" fmla="*/ 0 h 125126"/>
                <a:gd name="connsiteX9" fmla="*/ 144412 w 189141"/>
                <a:gd name="connsiteY9" fmla="*/ 0 h 125126"/>
                <a:gd name="connsiteX10" fmla="*/ 144412 w 189141"/>
                <a:gd name="connsiteY10" fmla="*/ 8299 h 125126"/>
                <a:gd name="connsiteX11" fmla="*/ 79235 w 189141"/>
                <a:gd name="connsiteY11" fmla="*/ 87461 h 125126"/>
                <a:gd name="connsiteX12" fmla="*/ 72845 w 189141"/>
                <a:gd name="connsiteY12" fmla="*/ 93845 h 125126"/>
                <a:gd name="connsiteX13" fmla="*/ 22365 w 189141"/>
                <a:gd name="connsiteY13" fmla="*/ 93845 h 125126"/>
                <a:gd name="connsiteX14" fmla="*/ 15975 w 189141"/>
                <a:gd name="connsiteY14" fmla="*/ 87461 h 125126"/>
                <a:gd name="connsiteX15" fmla="*/ 15975 w 189141"/>
                <a:gd name="connsiteY15" fmla="*/ 37027 h 125126"/>
                <a:gd name="connsiteX16" fmla="*/ 22365 w 189141"/>
                <a:gd name="connsiteY16" fmla="*/ 30643 h 125126"/>
                <a:gd name="connsiteX17" fmla="*/ 72845 w 189141"/>
                <a:gd name="connsiteY17" fmla="*/ 30643 h 125126"/>
                <a:gd name="connsiteX18" fmla="*/ 79235 w 189141"/>
                <a:gd name="connsiteY18" fmla="*/ 37027 h 125126"/>
                <a:gd name="connsiteX19" fmla="*/ 79235 w 189141"/>
                <a:gd name="connsiteY19" fmla="*/ 87461 h 125126"/>
                <a:gd name="connsiteX20" fmla="*/ 168055 w 189141"/>
                <a:gd name="connsiteY20" fmla="*/ 98313 h 125126"/>
                <a:gd name="connsiteX21" fmla="*/ 107351 w 189141"/>
                <a:gd name="connsiteY21" fmla="*/ 98313 h 125126"/>
                <a:gd name="connsiteX22" fmla="*/ 100961 w 189141"/>
                <a:gd name="connsiteY22" fmla="*/ 91929 h 125126"/>
                <a:gd name="connsiteX23" fmla="*/ 107351 w 189141"/>
                <a:gd name="connsiteY23" fmla="*/ 85545 h 125126"/>
                <a:gd name="connsiteX24" fmla="*/ 168055 w 189141"/>
                <a:gd name="connsiteY24" fmla="*/ 85545 h 125126"/>
                <a:gd name="connsiteX25" fmla="*/ 174445 w 189141"/>
                <a:gd name="connsiteY25" fmla="*/ 91929 h 125126"/>
                <a:gd name="connsiteX26" fmla="*/ 168055 w 189141"/>
                <a:gd name="connsiteY26" fmla="*/ 98313 h 125126"/>
                <a:gd name="connsiteX27" fmla="*/ 168055 w 189141"/>
                <a:gd name="connsiteY27" fmla="*/ 68947 h 125126"/>
                <a:gd name="connsiteX28" fmla="*/ 107351 w 189141"/>
                <a:gd name="connsiteY28" fmla="*/ 68947 h 125126"/>
                <a:gd name="connsiteX29" fmla="*/ 100961 w 189141"/>
                <a:gd name="connsiteY29" fmla="*/ 62563 h 125126"/>
                <a:gd name="connsiteX30" fmla="*/ 107351 w 189141"/>
                <a:gd name="connsiteY30" fmla="*/ 56179 h 125126"/>
                <a:gd name="connsiteX31" fmla="*/ 168055 w 189141"/>
                <a:gd name="connsiteY31" fmla="*/ 56179 h 125126"/>
                <a:gd name="connsiteX32" fmla="*/ 174445 w 189141"/>
                <a:gd name="connsiteY32" fmla="*/ 62563 h 125126"/>
                <a:gd name="connsiteX33" fmla="*/ 168055 w 189141"/>
                <a:gd name="connsiteY33" fmla="*/ 68947 h 125126"/>
                <a:gd name="connsiteX34" fmla="*/ 174445 w 189141"/>
                <a:gd name="connsiteY34" fmla="*/ 33197 h 125126"/>
                <a:gd name="connsiteX35" fmla="*/ 168055 w 189141"/>
                <a:gd name="connsiteY35" fmla="*/ 39581 h 125126"/>
                <a:gd name="connsiteX36" fmla="*/ 107351 w 189141"/>
                <a:gd name="connsiteY36" fmla="*/ 39581 h 125126"/>
                <a:gd name="connsiteX37" fmla="*/ 100961 w 189141"/>
                <a:gd name="connsiteY37" fmla="*/ 33197 h 125126"/>
                <a:gd name="connsiteX38" fmla="*/ 107351 w 189141"/>
                <a:gd name="connsiteY38" fmla="*/ 26813 h 125126"/>
                <a:gd name="connsiteX39" fmla="*/ 168055 w 189141"/>
                <a:gd name="connsiteY39" fmla="*/ 26813 h 125126"/>
                <a:gd name="connsiteX40" fmla="*/ 174445 w 189141"/>
                <a:gd name="connsiteY40" fmla="*/ 33197 h 125126"/>
                <a:gd name="connsiteX41" fmla="*/ 174445 w 189141"/>
                <a:gd name="connsiteY41" fmla="*/ 33197 h 125126"/>
                <a:gd name="connsiteX42" fmla="*/ 174445 w 189141"/>
                <a:gd name="connsiteY42" fmla="*/ 33197 h 12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9141" h="125126">
                  <a:moveTo>
                    <a:pt x="144412" y="8299"/>
                  </a:moveTo>
                  <a:cubicBezTo>
                    <a:pt x="144412" y="12130"/>
                    <a:pt x="141856" y="14683"/>
                    <a:pt x="138022" y="14683"/>
                  </a:cubicBezTo>
                  <a:lnTo>
                    <a:pt x="51758" y="14683"/>
                  </a:lnTo>
                  <a:cubicBezTo>
                    <a:pt x="47925" y="14683"/>
                    <a:pt x="45368" y="12130"/>
                    <a:pt x="45368" y="8299"/>
                  </a:cubicBezTo>
                  <a:lnTo>
                    <a:pt x="45368" y="0"/>
                  </a:lnTo>
                  <a:lnTo>
                    <a:pt x="0" y="0"/>
                  </a:lnTo>
                  <a:lnTo>
                    <a:pt x="0" y="125126"/>
                  </a:lnTo>
                  <a:lnTo>
                    <a:pt x="189142" y="125126"/>
                  </a:lnTo>
                  <a:lnTo>
                    <a:pt x="189142" y="0"/>
                  </a:lnTo>
                  <a:lnTo>
                    <a:pt x="144412" y="0"/>
                  </a:lnTo>
                  <a:lnTo>
                    <a:pt x="144412" y="8299"/>
                  </a:lnTo>
                  <a:close/>
                  <a:moveTo>
                    <a:pt x="79235" y="87461"/>
                  </a:moveTo>
                  <a:cubicBezTo>
                    <a:pt x="79235" y="91291"/>
                    <a:pt x="76679" y="93845"/>
                    <a:pt x="72845" y="93845"/>
                  </a:cubicBezTo>
                  <a:lnTo>
                    <a:pt x="22365" y="93845"/>
                  </a:lnTo>
                  <a:cubicBezTo>
                    <a:pt x="18531" y="93845"/>
                    <a:pt x="15975" y="91291"/>
                    <a:pt x="15975" y="87461"/>
                  </a:cubicBezTo>
                  <a:lnTo>
                    <a:pt x="15975" y="37027"/>
                  </a:lnTo>
                  <a:cubicBezTo>
                    <a:pt x="15975" y="33197"/>
                    <a:pt x="18531" y="30643"/>
                    <a:pt x="22365" y="30643"/>
                  </a:cubicBezTo>
                  <a:lnTo>
                    <a:pt x="72845" y="30643"/>
                  </a:lnTo>
                  <a:cubicBezTo>
                    <a:pt x="76679" y="30643"/>
                    <a:pt x="79235" y="33197"/>
                    <a:pt x="79235" y="37027"/>
                  </a:cubicBezTo>
                  <a:lnTo>
                    <a:pt x="79235" y="87461"/>
                  </a:lnTo>
                  <a:close/>
                  <a:moveTo>
                    <a:pt x="168055" y="98313"/>
                  </a:moveTo>
                  <a:lnTo>
                    <a:pt x="107351" y="98313"/>
                  </a:lnTo>
                  <a:cubicBezTo>
                    <a:pt x="103517" y="98313"/>
                    <a:pt x="100961" y="95760"/>
                    <a:pt x="100961" y="91929"/>
                  </a:cubicBezTo>
                  <a:cubicBezTo>
                    <a:pt x="100961" y="88099"/>
                    <a:pt x="103517" y="85545"/>
                    <a:pt x="107351" y="85545"/>
                  </a:cubicBezTo>
                  <a:lnTo>
                    <a:pt x="168055" y="85545"/>
                  </a:lnTo>
                  <a:cubicBezTo>
                    <a:pt x="171889" y="85545"/>
                    <a:pt x="174445" y="88099"/>
                    <a:pt x="174445" y="91929"/>
                  </a:cubicBezTo>
                  <a:cubicBezTo>
                    <a:pt x="174445" y="95760"/>
                    <a:pt x="171889" y="98313"/>
                    <a:pt x="168055" y="98313"/>
                  </a:cubicBezTo>
                  <a:close/>
                  <a:moveTo>
                    <a:pt x="168055" y="68947"/>
                  </a:moveTo>
                  <a:lnTo>
                    <a:pt x="107351" y="68947"/>
                  </a:lnTo>
                  <a:cubicBezTo>
                    <a:pt x="103517" y="68947"/>
                    <a:pt x="100961" y="66393"/>
                    <a:pt x="100961" y="62563"/>
                  </a:cubicBezTo>
                  <a:cubicBezTo>
                    <a:pt x="100961" y="58733"/>
                    <a:pt x="103517" y="56179"/>
                    <a:pt x="107351" y="56179"/>
                  </a:cubicBezTo>
                  <a:lnTo>
                    <a:pt x="168055" y="56179"/>
                  </a:lnTo>
                  <a:cubicBezTo>
                    <a:pt x="171889" y="56179"/>
                    <a:pt x="174445" y="58733"/>
                    <a:pt x="174445" y="62563"/>
                  </a:cubicBezTo>
                  <a:cubicBezTo>
                    <a:pt x="174445" y="66393"/>
                    <a:pt x="171889" y="68947"/>
                    <a:pt x="168055" y="68947"/>
                  </a:cubicBezTo>
                  <a:close/>
                  <a:moveTo>
                    <a:pt x="174445" y="33197"/>
                  </a:moveTo>
                  <a:cubicBezTo>
                    <a:pt x="174445" y="37027"/>
                    <a:pt x="171889" y="39581"/>
                    <a:pt x="168055" y="39581"/>
                  </a:cubicBezTo>
                  <a:lnTo>
                    <a:pt x="107351" y="39581"/>
                  </a:lnTo>
                  <a:cubicBezTo>
                    <a:pt x="103517" y="39581"/>
                    <a:pt x="100961" y="37027"/>
                    <a:pt x="100961" y="33197"/>
                  </a:cubicBezTo>
                  <a:cubicBezTo>
                    <a:pt x="100961" y="29366"/>
                    <a:pt x="103517" y="26813"/>
                    <a:pt x="107351" y="26813"/>
                  </a:cubicBezTo>
                  <a:lnTo>
                    <a:pt x="168055" y="26813"/>
                  </a:lnTo>
                  <a:cubicBezTo>
                    <a:pt x="171889" y="26813"/>
                    <a:pt x="174445" y="29366"/>
                    <a:pt x="174445" y="33197"/>
                  </a:cubicBezTo>
                  <a:cubicBezTo>
                    <a:pt x="174445" y="33197"/>
                    <a:pt x="174445" y="33197"/>
                    <a:pt x="174445" y="33197"/>
                  </a:cubicBezTo>
                  <a:lnTo>
                    <a:pt x="174445" y="33197"/>
                  </a:lnTo>
                  <a:close/>
                </a:path>
              </a:pathLst>
            </a:custGeom>
            <a:grpFill/>
            <a:ln w="6390" cap="flat">
              <a:noFill/>
              <a:prstDash val="solid"/>
              <a:miter/>
            </a:ln>
          </p:spPr>
          <p:txBody>
            <a:bodyPr rtlCol="0" anchor="ctr"/>
            <a:lstStyle/>
            <a:p>
              <a:pPr defTabSz="609630" eaLnBrk="1" fontAlgn="auto" hangingPunct="1">
                <a:spcBef>
                  <a:spcPts val="0"/>
                </a:spcBef>
                <a:spcAft>
                  <a:spcPts val="0"/>
                </a:spcAft>
              </a:pPr>
              <a:endParaRPr lang="en-US" sz="1200">
                <a:solidFill>
                  <a:prstClr val="black"/>
                </a:solidFill>
                <a:latin typeface="Calibri"/>
              </a:endParaRPr>
            </a:p>
          </p:txBody>
        </p:sp>
        <p:sp>
          <p:nvSpPr>
            <p:cNvPr id="32" name="Graphic 4">
              <a:extLst>
                <a:ext uri="{FF2B5EF4-FFF2-40B4-BE49-F238E27FC236}">
                  <a16:creationId xmlns:a16="http://schemas.microsoft.com/office/drawing/2014/main" id="{16D852D0-3B21-9322-F6CF-2E963B46F48E}"/>
                </a:ext>
              </a:extLst>
            </p:cNvPr>
            <p:cNvSpPr/>
            <p:nvPr/>
          </p:nvSpPr>
          <p:spPr>
            <a:xfrm>
              <a:off x="6146480" y="2855717"/>
              <a:ext cx="362309" cy="361971"/>
            </a:xfrm>
            <a:custGeom>
              <a:avLst/>
              <a:gdLst>
                <a:gd name="connsiteX0" fmla="*/ 181474 w 362309"/>
                <a:gd name="connsiteY0" fmla="*/ 0 h 361971"/>
                <a:gd name="connsiteX1" fmla="*/ 0 w 362309"/>
                <a:gd name="connsiteY1" fmla="*/ 180667 h 361971"/>
                <a:gd name="connsiteX2" fmla="*/ 180835 w 362309"/>
                <a:gd name="connsiteY2" fmla="*/ 361972 h 361971"/>
                <a:gd name="connsiteX3" fmla="*/ 362309 w 362309"/>
                <a:gd name="connsiteY3" fmla="*/ 181305 h 361971"/>
                <a:gd name="connsiteX4" fmla="*/ 362309 w 362309"/>
                <a:gd name="connsiteY4" fmla="*/ 181305 h 361971"/>
                <a:gd name="connsiteX5" fmla="*/ 181474 w 362309"/>
                <a:gd name="connsiteY5" fmla="*/ 0 h 361971"/>
                <a:gd name="connsiteX6" fmla="*/ 288825 w 362309"/>
                <a:gd name="connsiteY6" fmla="*/ 257274 h 361971"/>
                <a:gd name="connsiteX7" fmla="*/ 282435 w 362309"/>
                <a:gd name="connsiteY7" fmla="*/ 263658 h 361971"/>
                <a:gd name="connsiteX8" fmla="*/ 80513 w 362309"/>
                <a:gd name="connsiteY8" fmla="*/ 263658 h 361971"/>
                <a:gd name="connsiteX9" fmla="*/ 74123 w 362309"/>
                <a:gd name="connsiteY9" fmla="*/ 257274 h 361971"/>
                <a:gd name="connsiteX10" fmla="*/ 74123 w 362309"/>
                <a:gd name="connsiteY10" fmla="*/ 119380 h 361971"/>
                <a:gd name="connsiteX11" fmla="*/ 80513 w 362309"/>
                <a:gd name="connsiteY11" fmla="*/ 112996 h 361971"/>
                <a:gd name="connsiteX12" fmla="*/ 132271 w 362309"/>
                <a:gd name="connsiteY12" fmla="*/ 112996 h 361971"/>
                <a:gd name="connsiteX13" fmla="*/ 132271 w 362309"/>
                <a:gd name="connsiteY13" fmla="*/ 104059 h 361971"/>
                <a:gd name="connsiteX14" fmla="*/ 138661 w 362309"/>
                <a:gd name="connsiteY14" fmla="*/ 97675 h 361971"/>
                <a:gd name="connsiteX15" fmla="*/ 224287 w 362309"/>
                <a:gd name="connsiteY15" fmla="*/ 97675 h 361971"/>
                <a:gd name="connsiteX16" fmla="*/ 230677 w 362309"/>
                <a:gd name="connsiteY16" fmla="*/ 104059 h 361971"/>
                <a:gd name="connsiteX17" fmla="*/ 230677 w 362309"/>
                <a:gd name="connsiteY17" fmla="*/ 112358 h 361971"/>
                <a:gd name="connsiteX18" fmla="*/ 282435 w 362309"/>
                <a:gd name="connsiteY18" fmla="*/ 112358 h 361971"/>
                <a:gd name="connsiteX19" fmla="*/ 288825 w 362309"/>
                <a:gd name="connsiteY19" fmla="*/ 118742 h 361971"/>
                <a:gd name="connsiteX20" fmla="*/ 288825 w 362309"/>
                <a:gd name="connsiteY20" fmla="*/ 25727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2309" h="361971">
                  <a:moveTo>
                    <a:pt x="181474" y="0"/>
                  </a:moveTo>
                  <a:cubicBezTo>
                    <a:pt x="81152" y="0"/>
                    <a:pt x="0" y="81076"/>
                    <a:pt x="0" y="180667"/>
                  </a:cubicBezTo>
                  <a:cubicBezTo>
                    <a:pt x="0" y="280257"/>
                    <a:pt x="81152" y="361972"/>
                    <a:pt x="180835" y="361972"/>
                  </a:cubicBezTo>
                  <a:cubicBezTo>
                    <a:pt x="281157" y="361972"/>
                    <a:pt x="362309" y="280895"/>
                    <a:pt x="362309" y="181305"/>
                  </a:cubicBezTo>
                  <a:cubicBezTo>
                    <a:pt x="362309" y="181305"/>
                    <a:pt x="362309" y="181305"/>
                    <a:pt x="362309" y="181305"/>
                  </a:cubicBezTo>
                  <a:cubicBezTo>
                    <a:pt x="362309" y="81076"/>
                    <a:pt x="281157" y="0"/>
                    <a:pt x="181474" y="0"/>
                  </a:cubicBezTo>
                  <a:close/>
                  <a:moveTo>
                    <a:pt x="288825" y="257274"/>
                  </a:moveTo>
                  <a:cubicBezTo>
                    <a:pt x="288825" y="261105"/>
                    <a:pt x="286269" y="263658"/>
                    <a:pt x="282435" y="263658"/>
                  </a:cubicBezTo>
                  <a:lnTo>
                    <a:pt x="80513" y="263658"/>
                  </a:lnTo>
                  <a:cubicBezTo>
                    <a:pt x="76679" y="263658"/>
                    <a:pt x="74123" y="261105"/>
                    <a:pt x="74123" y="257274"/>
                  </a:cubicBezTo>
                  <a:lnTo>
                    <a:pt x="74123" y="119380"/>
                  </a:lnTo>
                  <a:cubicBezTo>
                    <a:pt x="74123" y="115550"/>
                    <a:pt x="76679" y="112996"/>
                    <a:pt x="80513" y="112996"/>
                  </a:cubicBezTo>
                  <a:lnTo>
                    <a:pt x="132271" y="112996"/>
                  </a:lnTo>
                  <a:lnTo>
                    <a:pt x="132271" y="104059"/>
                  </a:lnTo>
                  <a:cubicBezTo>
                    <a:pt x="132271" y="100228"/>
                    <a:pt x="134828" y="97675"/>
                    <a:pt x="138661" y="97675"/>
                  </a:cubicBezTo>
                  <a:lnTo>
                    <a:pt x="224287" y="97675"/>
                  </a:lnTo>
                  <a:cubicBezTo>
                    <a:pt x="228120" y="97675"/>
                    <a:pt x="230677" y="100228"/>
                    <a:pt x="230677" y="104059"/>
                  </a:cubicBezTo>
                  <a:lnTo>
                    <a:pt x="230677" y="112358"/>
                  </a:lnTo>
                  <a:lnTo>
                    <a:pt x="282435" y="112358"/>
                  </a:lnTo>
                  <a:cubicBezTo>
                    <a:pt x="286269" y="112358"/>
                    <a:pt x="288825" y="114912"/>
                    <a:pt x="288825" y="118742"/>
                  </a:cubicBezTo>
                  <a:lnTo>
                    <a:pt x="288825" y="257274"/>
                  </a:lnTo>
                  <a:close/>
                </a:path>
              </a:pathLst>
            </a:custGeom>
            <a:grpFill/>
            <a:ln w="6390" cap="flat">
              <a:noFill/>
              <a:prstDash val="solid"/>
              <a:miter/>
            </a:ln>
          </p:spPr>
          <p:txBody>
            <a:bodyPr rtlCol="0" anchor="ctr"/>
            <a:lstStyle/>
            <a:p>
              <a:pPr defTabSz="609630" eaLnBrk="1" fontAlgn="auto" hangingPunct="1">
                <a:spcBef>
                  <a:spcPts val="0"/>
                </a:spcBef>
                <a:spcAft>
                  <a:spcPts val="0"/>
                </a:spcAft>
              </a:pPr>
              <a:endParaRPr lang="en-US" sz="1200">
                <a:solidFill>
                  <a:prstClr val="black"/>
                </a:solidFill>
                <a:latin typeface="Calibri"/>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sp>
        <p:nvSpPr>
          <p:cNvPr id="2" name="Freeform 2"/>
          <p:cNvSpPr/>
          <p:nvPr/>
        </p:nvSpPr>
        <p:spPr>
          <a:xfrm>
            <a:off x="685800" y="1450096"/>
            <a:ext cx="5825640" cy="4722105"/>
          </a:xfrm>
          <a:custGeom>
            <a:avLst/>
            <a:gdLst/>
            <a:ahLst/>
            <a:cxnLst/>
            <a:rect l="l" t="t" r="r" b="b"/>
            <a:pathLst>
              <a:path w="8738460" h="7083157">
                <a:moveTo>
                  <a:pt x="0" y="0"/>
                </a:moveTo>
                <a:lnTo>
                  <a:pt x="8738460" y="0"/>
                </a:lnTo>
                <a:lnTo>
                  <a:pt x="8738460" y="7083157"/>
                </a:lnTo>
                <a:lnTo>
                  <a:pt x="0" y="7083157"/>
                </a:lnTo>
                <a:lnTo>
                  <a:pt x="0" y="0"/>
                </a:lnTo>
                <a:close/>
              </a:path>
            </a:pathLst>
          </a:custGeom>
          <a:blipFill>
            <a:blip r:embed="rId2"/>
            <a:stretch>
              <a:fillRect/>
            </a:stretch>
          </a:blipFill>
        </p:spPr>
      </p:sp>
      <p:sp>
        <p:nvSpPr>
          <p:cNvPr id="3" name="TextBox 3"/>
          <p:cNvSpPr txBox="1"/>
          <p:nvPr/>
        </p:nvSpPr>
        <p:spPr>
          <a:xfrm>
            <a:off x="76194" y="737632"/>
            <a:ext cx="2558157" cy="570541"/>
          </a:xfrm>
          <a:prstGeom prst="rect">
            <a:avLst/>
          </a:prstGeom>
        </p:spPr>
        <p:txBody>
          <a:bodyPr lIns="0" tIns="0" rIns="0" bIns="0" rtlCol="0" anchor="t">
            <a:spAutoFit/>
          </a:bodyPr>
          <a:lstStyle/>
          <a:p>
            <a:pPr algn="ctr" defTabSz="609630" eaLnBrk="1" fontAlgn="auto" hangingPunct="1">
              <a:lnSpc>
                <a:spcPts val="4853"/>
              </a:lnSpc>
              <a:spcBef>
                <a:spcPts val="0"/>
              </a:spcBef>
              <a:spcAft>
                <a:spcPts val="0"/>
              </a:spcAft>
            </a:pPr>
            <a:r>
              <a:rPr lang="en-US" sz="2933" b="1" dirty="0" err="1">
                <a:solidFill>
                  <a:srgbClr val="FFFFFF"/>
                </a:solidFill>
                <a:latin typeface="Calibri"/>
              </a:rPr>
              <a:t>Marcadores</a:t>
            </a:r>
            <a:endParaRPr lang="en-US" sz="2933" b="1" dirty="0">
              <a:solidFill>
                <a:srgbClr val="FFFFFF"/>
              </a:solidFill>
              <a:latin typeface="Calibri"/>
            </a:endParaRPr>
          </a:p>
        </p:txBody>
      </p:sp>
      <p:sp>
        <p:nvSpPr>
          <p:cNvPr id="4" name="TextBox 4"/>
          <p:cNvSpPr txBox="1"/>
          <p:nvPr/>
        </p:nvSpPr>
        <p:spPr>
          <a:xfrm>
            <a:off x="6899664" y="2260601"/>
            <a:ext cx="5241536" cy="3209725"/>
          </a:xfrm>
          <a:prstGeom prst="rect">
            <a:avLst/>
          </a:prstGeom>
        </p:spPr>
        <p:txBody>
          <a:bodyPr lIns="0" tIns="0" rIns="0" bIns="0" rtlCol="0" anchor="t">
            <a:spAutoFit/>
          </a:bodyPr>
          <a:lstStyle/>
          <a:p>
            <a:pPr defTabSz="609630" eaLnBrk="1" fontAlgn="auto" hangingPunct="1">
              <a:lnSpc>
                <a:spcPts val="2806"/>
              </a:lnSpc>
              <a:spcBef>
                <a:spcPts val="0"/>
              </a:spcBef>
              <a:spcAft>
                <a:spcPts val="0"/>
              </a:spcAft>
            </a:pPr>
            <a:r>
              <a:rPr lang="en-US" sz="2004" dirty="0" err="1">
                <a:solidFill>
                  <a:srgbClr val="FFFFFF"/>
                </a:solidFill>
                <a:latin typeface="Calibri"/>
              </a:rPr>
              <a:t>Cada</a:t>
            </a:r>
            <a:r>
              <a:rPr lang="en-US" sz="2004" dirty="0">
                <a:solidFill>
                  <a:srgbClr val="FFFFFF"/>
                </a:solidFill>
                <a:latin typeface="Calibri"/>
              </a:rPr>
              <a:t> </a:t>
            </a:r>
            <a:r>
              <a:rPr lang="en-US" sz="2004" i="1" dirty="0">
                <a:solidFill>
                  <a:srgbClr val="FFFFFF"/>
                </a:solidFill>
                <a:latin typeface="Calibri"/>
              </a:rPr>
              <a:t>token</a:t>
            </a:r>
            <a:r>
              <a:rPr lang="en-US" sz="2004" dirty="0">
                <a:solidFill>
                  <a:srgbClr val="FFFFFF"/>
                </a:solidFill>
                <a:latin typeface="Calibri"/>
              </a:rPr>
              <a:t> </a:t>
            </a:r>
            <a:r>
              <a:rPr lang="en-US" sz="2004" dirty="0" err="1">
                <a:solidFill>
                  <a:srgbClr val="FFFFFF"/>
                </a:solidFill>
                <a:latin typeface="Calibri"/>
              </a:rPr>
              <a:t>está</a:t>
            </a:r>
            <a:r>
              <a:rPr lang="en-US" sz="2004" dirty="0">
                <a:solidFill>
                  <a:srgbClr val="FFFFFF"/>
                </a:solidFill>
                <a:latin typeface="Calibri"/>
              </a:rPr>
              <a:t> </a:t>
            </a:r>
            <a:r>
              <a:rPr lang="en-US" sz="2004" dirty="0" err="1">
                <a:solidFill>
                  <a:srgbClr val="FFFFFF"/>
                </a:solidFill>
                <a:latin typeface="Calibri"/>
              </a:rPr>
              <a:t>compuesto</a:t>
            </a:r>
            <a:r>
              <a:rPr lang="en-US" sz="2004" dirty="0">
                <a:solidFill>
                  <a:srgbClr val="FFFFFF"/>
                </a:solidFill>
                <a:latin typeface="Calibri"/>
              </a:rPr>
              <a:t> </a:t>
            </a:r>
            <a:r>
              <a:rPr lang="en-US" sz="2004" dirty="0" err="1">
                <a:solidFill>
                  <a:srgbClr val="FFFFFF"/>
                </a:solidFill>
                <a:latin typeface="Calibri"/>
              </a:rPr>
              <a:t>por</a:t>
            </a:r>
            <a:r>
              <a:rPr lang="en-US" sz="2004" dirty="0">
                <a:solidFill>
                  <a:srgbClr val="FFFFFF"/>
                </a:solidFill>
                <a:latin typeface="Calibri"/>
              </a:rPr>
              <a:t> </a:t>
            </a:r>
            <a:r>
              <a:rPr lang="en-US" sz="2004" dirty="0" err="1">
                <a:solidFill>
                  <a:srgbClr val="FFFFFF"/>
                </a:solidFill>
                <a:latin typeface="Calibri"/>
              </a:rPr>
              <a:t>una</a:t>
            </a:r>
            <a:r>
              <a:rPr lang="en-US" sz="2004" dirty="0">
                <a:solidFill>
                  <a:srgbClr val="FFFFFF"/>
                </a:solidFill>
                <a:latin typeface="Calibri"/>
              </a:rPr>
              <a:t> </a:t>
            </a:r>
            <a:r>
              <a:rPr lang="en-US" sz="2004" dirty="0" err="1">
                <a:solidFill>
                  <a:srgbClr val="FFFFFF"/>
                </a:solidFill>
                <a:latin typeface="Calibri"/>
              </a:rPr>
              <a:t>lista</a:t>
            </a:r>
            <a:r>
              <a:rPr lang="en-US" sz="2004" dirty="0">
                <a:solidFill>
                  <a:srgbClr val="FFFFFF"/>
                </a:solidFill>
                <a:latin typeface="Calibri"/>
              </a:rPr>
              <a:t> de </a:t>
            </a:r>
            <a:r>
              <a:rPr lang="en-US" sz="2004" dirty="0" err="1">
                <a:solidFill>
                  <a:srgbClr val="FFFFFF"/>
                </a:solidFill>
                <a:latin typeface="Calibri"/>
              </a:rPr>
              <a:t>marcadores</a:t>
            </a:r>
            <a:r>
              <a:rPr lang="en-US" sz="2004" dirty="0">
                <a:solidFill>
                  <a:srgbClr val="FFFFFF"/>
                </a:solidFill>
                <a:latin typeface="Calibri"/>
              </a:rPr>
              <a:t>. </a:t>
            </a:r>
          </a:p>
          <a:p>
            <a:pPr defTabSz="609630" eaLnBrk="1" fontAlgn="auto" hangingPunct="1">
              <a:lnSpc>
                <a:spcPts val="2806"/>
              </a:lnSpc>
              <a:spcBef>
                <a:spcPts val="0"/>
              </a:spcBef>
              <a:spcAft>
                <a:spcPts val="0"/>
              </a:spcAft>
            </a:pPr>
            <a:endParaRPr lang="en-US" sz="2004" dirty="0">
              <a:solidFill>
                <a:srgbClr val="FFFFFF"/>
              </a:solidFill>
              <a:latin typeface="Calibri"/>
            </a:endParaRPr>
          </a:p>
          <a:p>
            <a:pPr defTabSz="609630" eaLnBrk="1" fontAlgn="auto" hangingPunct="1">
              <a:lnSpc>
                <a:spcPts val="2806"/>
              </a:lnSpc>
              <a:spcBef>
                <a:spcPts val="0"/>
              </a:spcBef>
              <a:spcAft>
                <a:spcPts val="0"/>
              </a:spcAft>
            </a:pPr>
            <a:r>
              <a:rPr lang="en-US" sz="2004" dirty="0">
                <a:solidFill>
                  <a:srgbClr val="FFFFFF"/>
                </a:solidFill>
                <a:latin typeface="Calibri"/>
              </a:rPr>
              <a:t>Los </a:t>
            </a:r>
            <a:r>
              <a:rPr lang="en-US" sz="2004" dirty="0" err="1">
                <a:solidFill>
                  <a:srgbClr val="FFFFFF"/>
                </a:solidFill>
                <a:latin typeface="Calibri"/>
              </a:rPr>
              <a:t>marcadores</a:t>
            </a:r>
            <a:r>
              <a:rPr lang="en-US" sz="2004" dirty="0">
                <a:solidFill>
                  <a:srgbClr val="FFFFFF"/>
                </a:solidFill>
                <a:latin typeface="Calibri"/>
              </a:rPr>
              <a:t> son </a:t>
            </a:r>
            <a:r>
              <a:rPr lang="en-US" sz="2004" dirty="0" err="1">
                <a:solidFill>
                  <a:srgbClr val="FFFFFF"/>
                </a:solidFill>
                <a:latin typeface="Calibri"/>
              </a:rPr>
              <a:t>rasgos</a:t>
            </a:r>
            <a:r>
              <a:rPr lang="en-US" sz="2004" dirty="0">
                <a:solidFill>
                  <a:srgbClr val="FFFFFF"/>
                </a:solidFill>
                <a:latin typeface="Calibri"/>
              </a:rPr>
              <a:t> que </a:t>
            </a:r>
            <a:r>
              <a:rPr lang="en-US" sz="2004" dirty="0" err="1">
                <a:solidFill>
                  <a:srgbClr val="FFFFFF"/>
                </a:solidFill>
                <a:latin typeface="Calibri"/>
              </a:rPr>
              <a:t>relacionan</a:t>
            </a:r>
            <a:r>
              <a:rPr lang="en-US" sz="2004" dirty="0">
                <a:solidFill>
                  <a:srgbClr val="FFFFFF"/>
                </a:solidFill>
                <a:latin typeface="Calibri"/>
              </a:rPr>
              <a:t> las palabras.</a:t>
            </a:r>
          </a:p>
          <a:p>
            <a:pPr defTabSz="609630" eaLnBrk="1" fontAlgn="auto" hangingPunct="1">
              <a:lnSpc>
                <a:spcPts val="2806"/>
              </a:lnSpc>
              <a:spcBef>
                <a:spcPts val="0"/>
              </a:spcBef>
              <a:spcAft>
                <a:spcPts val="0"/>
              </a:spcAft>
            </a:pPr>
            <a:endParaRPr lang="en-US" sz="2004" dirty="0">
              <a:solidFill>
                <a:srgbClr val="FFFFFF"/>
              </a:solidFill>
              <a:latin typeface="Calibri"/>
            </a:endParaRPr>
          </a:p>
          <a:p>
            <a:pPr defTabSz="609630" eaLnBrk="1" fontAlgn="auto" hangingPunct="1">
              <a:lnSpc>
                <a:spcPts val="2806"/>
              </a:lnSpc>
              <a:spcBef>
                <a:spcPts val="0"/>
              </a:spcBef>
              <a:spcAft>
                <a:spcPts val="0"/>
              </a:spcAft>
            </a:pPr>
            <a:r>
              <a:rPr lang="en-US" sz="2004" dirty="0">
                <a:solidFill>
                  <a:srgbClr val="FFFFFF"/>
                </a:solidFill>
                <a:latin typeface="Calibri"/>
              </a:rPr>
              <a:t>Por </a:t>
            </a:r>
            <a:r>
              <a:rPr lang="en-US" sz="2004" dirty="0" err="1">
                <a:solidFill>
                  <a:srgbClr val="FFFFFF"/>
                </a:solidFill>
                <a:latin typeface="Calibri"/>
              </a:rPr>
              <a:t>cada</a:t>
            </a:r>
            <a:r>
              <a:rPr lang="en-US" sz="2004" dirty="0">
                <a:solidFill>
                  <a:srgbClr val="FFFFFF"/>
                </a:solidFill>
                <a:latin typeface="Calibri"/>
              </a:rPr>
              <a:t> </a:t>
            </a:r>
            <a:r>
              <a:rPr lang="en-US" sz="2004" i="1" dirty="0">
                <a:solidFill>
                  <a:srgbClr val="FFFFFF"/>
                </a:solidFill>
                <a:latin typeface="Calibri"/>
              </a:rPr>
              <a:t>token</a:t>
            </a:r>
            <a:r>
              <a:rPr lang="en-US" sz="2004" dirty="0">
                <a:solidFill>
                  <a:srgbClr val="FFFFFF"/>
                </a:solidFill>
                <a:latin typeface="Calibri"/>
              </a:rPr>
              <a:t> </a:t>
            </a:r>
            <a:r>
              <a:rPr lang="en-US" sz="2004" dirty="0" err="1">
                <a:solidFill>
                  <a:srgbClr val="FFFFFF"/>
                </a:solidFill>
                <a:latin typeface="Calibri"/>
              </a:rPr>
              <a:t>tenemos</a:t>
            </a:r>
            <a:r>
              <a:rPr lang="en-US" sz="2004" dirty="0">
                <a:solidFill>
                  <a:srgbClr val="FFFFFF"/>
                </a:solidFill>
                <a:latin typeface="Calibri"/>
              </a:rPr>
              <a:t> </a:t>
            </a:r>
            <a:r>
              <a:rPr lang="en-US" sz="2004" dirty="0" err="1">
                <a:solidFill>
                  <a:srgbClr val="FFFFFF"/>
                </a:solidFill>
                <a:latin typeface="Calibri"/>
              </a:rPr>
              <a:t>más</a:t>
            </a:r>
            <a:r>
              <a:rPr lang="en-US" sz="2004" dirty="0">
                <a:solidFill>
                  <a:srgbClr val="FFFFFF"/>
                </a:solidFill>
                <a:latin typeface="Calibri"/>
              </a:rPr>
              <a:t> de 1000 </a:t>
            </a:r>
            <a:r>
              <a:rPr lang="en-US" sz="2004" dirty="0" err="1">
                <a:solidFill>
                  <a:srgbClr val="FFFFFF"/>
                </a:solidFill>
                <a:latin typeface="Calibri"/>
              </a:rPr>
              <a:t>marcadores</a:t>
            </a:r>
            <a:r>
              <a:rPr lang="en-US" sz="2004" dirty="0">
                <a:solidFill>
                  <a:srgbClr val="FFFFFF"/>
                </a:solidFill>
                <a:latin typeface="Calibri"/>
              </a:rPr>
              <a:t> lo que </a:t>
            </a:r>
            <a:r>
              <a:rPr lang="en-US" sz="2004" dirty="0" err="1">
                <a:solidFill>
                  <a:srgbClr val="FFFFFF"/>
                </a:solidFill>
                <a:latin typeface="Calibri"/>
              </a:rPr>
              <a:t>hace</a:t>
            </a:r>
            <a:r>
              <a:rPr lang="en-US" sz="2004" dirty="0">
                <a:solidFill>
                  <a:srgbClr val="FFFFFF"/>
                </a:solidFill>
                <a:latin typeface="Calibri"/>
              </a:rPr>
              <a:t> </a:t>
            </a:r>
            <a:r>
              <a:rPr lang="en-US" sz="2004" dirty="0" err="1">
                <a:solidFill>
                  <a:srgbClr val="FFFFFF"/>
                </a:solidFill>
                <a:latin typeface="Calibri"/>
              </a:rPr>
              <a:t>posible</a:t>
            </a:r>
            <a:r>
              <a:rPr lang="en-US" sz="2004" dirty="0">
                <a:solidFill>
                  <a:srgbClr val="FFFFFF"/>
                </a:solidFill>
                <a:latin typeface="Calibri"/>
              </a:rPr>
              <a:t> que GPT </a:t>
            </a:r>
            <a:r>
              <a:rPr lang="en-US" sz="2004" dirty="0" err="1">
                <a:solidFill>
                  <a:srgbClr val="FFFFFF"/>
                </a:solidFill>
                <a:latin typeface="Calibri"/>
              </a:rPr>
              <a:t>pueda</a:t>
            </a:r>
            <a:r>
              <a:rPr lang="en-US" sz="2004" dirty="0">
                <a:solidFill>
                  <a:srgbClr val="FFFFFF"/>
                </a:solidFill>
                <a:latin typeface="Calibri"/>
              </a:rPr>
              <a:t> </a:t>
            </a:r>
            <a:r>
              <a:rPr lang="en-US" sz="2004" dirty="0" err="1">
                <a:solidFill>
                  <a:srgbClr val="FFFFFF"/>
                </a:solidFill>
                <a:latin typeface="Calibri"/>
              </a:rPr>
              <a:t>predecir</a:t>
            </a:r>
            <a:r>
              <a:rPr lang="en-US" sz="2004" dirty="0">
                <a:solidFill>
                  <a:srgbClr val="FFFFFF"/>
                </a:solidFill>
                <a:latin typeface="Calibri"/>
              </a:rPr>
              <a:t> las palabras. </a:t>
            </a:r>
          </a:p>
        </p:txBody>
      </p:sp>
      <p:sp>
        <p:nvSpPr>
          <p:cNvPr id="5" name="Oval 4">
            <a:extLst>
              <a:ext uri="{FF2B5EF4-FFF2-40B4-BE49-F238E27FC236}">
                <a16:creationId xmlns:a16="http://schemas.microsoft.com/office/drawing/2014/main" id="{1D4B870E-1CFD-9113-B789-A36080348D47}"/>
              </a:ext>
            </a:extLst>
          </p:cNvPr>
          <p:cNvSpPr/>
          <p:nvPr/>
        </p:nvSpPr>
        <p:spPr>
          <a:xfrm>
            <a:off x="6617348" y="2311400"/>
            <a:ext cx="176409" cy="176409"/>
          </a:xfrm>
          <a:prstGeom prst="ellipse">
            <a:avLst/>
          </a:prstGeom>
          <a:solidFill>
            <a:srgbClr val="16A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eaLnBrk="1" fontAlgn="auto" hangingPunct="1">
              <a:spcBef>
                <a:spcPts val="0"/>
              </a:spcBef>
              <a:spcAft>
                <a:spcPts val="0"/>
              </a:spcAft>
            </a:pPr>
            <a:endParaRPr lang="en-US" sz="1200">
              <a:solidFill>
                <a:prstClr val="white"/>
              </a:solidFill>
              <a:latin typeface="Calibri"/>
            </a:endParaRPr>
          </a:p>
        </p:txBody>
      </p:sp>
      <p:sp>
        <p:nvSpPr>
          <p:cNvPr id="6" name="Oval 5">
            <a:extLst>
              <a:ext uri="{FF2B5EF4-FFF2-40B4-BE49-F238E27FC236}">
                <a16:creationId xmlns:a16="http://schemas.microsoft.com/office/drawing/2014/main" id="{52C7B6C7-5233-9A04-2FB6-AFD6D6C151E2}"/>
              </a:ext>
            </a:extLst>
          </p:cNvPr>
          <p:cNvSpPr/>
          <p:nvPr/>
        </p:nvSpPr>
        <p:spPr>
          <a:xfrm>
            <a:off x="6617348" y="3429000"/>
            <a:ext cx="176409" cy="176409"/>
          </a:xfrm>
          <a:prstGeom prst="ellipse">
            <a:avLst/>
          </a:prstGeom>
          <a:solidFill>
            <a:srgbClr val="16A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eaLnBrk="1" fontAlgn="auto" hangingPunct="1">
              <a:spcBef>
                <a:spcPts val="0"/>
              </a:spcBef>
              <a:spcAft>
                <a:spcPts val="0"/>
              </a:spcAft>
            </a:pPr>
            <a:endParaRPr lang="en-US" sz="1200">
              <a:solidFill>
                <a:prstClr val="white"/>
              </a:solidFill>
              <a:latin typeface="Calibri"/>
            </a:endParaRPr>
          </a:p>
        </p:txBody>
      </p:sp>
      <p:sp>
        <p:nvSpPr>
          <p:cNvPr id="7" name="Oval 6">
            <a:extLst>
              <a:ext uri="{FF2B5EF4-FFF2-40B4-BE49-F238E27FC236}">
                <a16:creationId xmlns:a16="http://schemas.microsoft.com/office/drawing/2014/main" id="{CCBE7FD2-FE09-EBE5-C8CC-E8D2A63D2463}"/>
              </a:ext>
            </a:extLst>
          </p:cNvPr>
          <p:cNvSpPr/>
          <p:nvPr/>
        </p:nvSpPr>
        <p:spPr>
          <a:xfrm>
            <a:off x="6617348" y="4458396"/>
            <a:ext cx="176409" cy="176409"/>
          </a:xfrm>
          <a:prstGeom prst="ellipse">
            <a:avLst/>
          </a:prstGeom>
          <a:solidFill>
            <a:srgbClr val="16A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eaLnBrk="1" fontAlgn="auto" hangingPunct="1">
              <a:spcBef>
                <a:spcPts val="0"/>
              </a:spcBef>
              <a:spcAft>
                <a:spcPts val="0"/>
              </a:spcAft>
            </a:pPr>
            <a:endParaRPr lang="en-US" sz="1200">
              <a:solidFill>
                <a:prstClr val="white"/>
              </a:solidFill>
              <a:latin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pic>
        <p:nvPicPr>
          <p:cNvPr id="3078" name="Picture 6" descr="a tablet ipad in a hand on the png backgrounds foto de Stock | Adobe Stock">
            <a:extLst>
              <a:ext uri="{FF2B5EF4-FFF2-40B4-BE49-F238E27FC236}">
                <a16:creationId xmlns:a16="http://schemas.microsoft.com/office/drawing/2014/main" id="{9A775337-A88D-B21E-2319-09E2EF35888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745" b="99700" l="5900" r="90000">
                        <a14:foregroundMark x1="19300" y1="29085" x2="19300" y2="29085"/>
                        <a14:foregroundMark x1="5900" y1="98651" x2="5900" y2="98651"/>
                        <a14:foregroundMark x1="83600" y1="99700" x2="83600" y2="99700"/>
                        <a14:foregroundMark x1="37100" y1="47826" x2="73000" y2="31784"/>
                        <a14:foregroundMark x1="72200" y1="42879" x2="47900" y2="28486"/>
                        <a14:foregroundMark x1="47900" y1="28486" x2="26500" y2="28786"/>
                        <a14:foregroundMark x1="26500" y1="28786" x2="36200" y2="46927"/>
                        <a14:foregroundMark x1="36200" y1="46927" x2="44000" y2="49625"/>
                        <a14:foregroundMark x1="36700" y1="57271" x2="53100" y2="61919"/>
                        <a14:foregroundMark x1="53100" y1="61919" x2="64500" y2="47526"/>
                        <a14:foregroundMark x1="64500" y1="47526" x2="57200" y2="39430"/>
                        <a14:foregroundMark x1="57200" y1="39430" x2="57200" y2="39430"/>
                        <a14:foregroundMark x1="34000" y1="55172" x2="37400" y2="61019"/>
                        <a14:foregroundMark x1="37400" y1="61019" x2="52100" y2="71214"/>
                        <a14:foregroundMark x1="52100" y1="71214" x2="71400" y2="68516"/>
                        <a14:foregroundMark x1="71400" y1="68516" x2="76900" y2="42579"/>
                        <a14:foregroundMark x1="76900" y1="42579" x2="75400" y2="27136"/>
                        <a14:foregroundMark x1="75400" y1="27136" x2="54600" y2="24888"/>
                        <a14:foregroundMark x1="54600" y1="24888" x2="40000" y2="30585"/>
                        <a14:foregroundMark x1="40000" y1="30585" x2="29800" y2="53823"/>
                        <a14:foregroundMark x1="26900" y1="46477" x2="26800" y2="60870"/>
                        <a14:foregroundMark x1="26800" y1="60870" x2="28500" y2="70465"/>
                        <a14:foregroundMark x1="28500" y1="70465" x2="42200" y2="71364"/>
                        <a14:foregroundMark x1="79800" y1="62969" x2="78400" y2="19940"/>
                        <a14:foregroundMark x1="78400" y1="19940" x2="38700" y2="20090"/>
                      </a14:backgroundRemoval>
                    </a14:imgEffect>
                  </a14:imgLayer>
                </a14:imgProps>
              </a:ext>
              <a:ext uri="{28A0092B-C50C-407E-A947-70E740481C1C}">
                <a14:useLocalDpi xmlns:a14="http://schemas.microsoft.com/office/drawing/2010/main" val="0"/>
              </a:ext>
            </a:extLst>
          </a:blip>
          <a:srcRect/>
          <a:stretch>
            <a:fillRect/>
          </a:stretch>
        </p:blipFill>
        <p:spPr bwMode="auto">
          <a:xfrm>
            <a:off x="4876800" y="1394965"/>
            <a:ext cx="8026400" cy="548843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640586AE-2441-8173-6CF2-DB926096742C}"/>
              </a:ext>
            </a:extLst>
          </p:cNvPr>
          <p:cNvGrpSpPr/>
          <p:nvPr/>
        </p:nvGrpSpPr>
        <p:grpSpPr>
          <a:xfrm>
            <a:off x="7061200" y="2585185"/>
            <a:ext cx="4137644" cy="2723415"/>
            <a:chOff x="651887" y="3543300"/>
            <a:chExt cx="7840226" cy="5160471"/>
          </a:xfrm>
        </p:grpSpPr>
        <p:sp>
          <p:nvSpPr>
            <p:cNvPr id="2" name="Freeform 2"/>
            <p:cNvSpPr/>
            <p:nvPr/>
          </p:nvSpPr>
          <p:spPr>
            <a:xfrm>
              <a:off x="651887" y="3543300"/>
              <a:ext cx="7840226" cy="426762"/>
            </a:xfrm>
            <a:custGeom>
              <a:avLst/>
              <a:gdLst/>
              <a:ahLst/>
              <a:cxnLst/>
              <a:rect l="l" t="t" r="r" b="b"/>
              <a:pathLst>
                <a:path w="7840226" h="426762">
                  <a:moveTo>
                    <a:pt x="0" y="0"/>
                  </a:moveTo>
                  <a:lnTo>
                    <a:pt x="7840226" y="0"/>
                  </a:lnTo>
                  <a:lnTo>
                    <a:pt x="7840226" y="426762"/>
                  </a:lnTo>
                  <a:lnTo>
                    <a:pt x="0" y="426762"/>
                  </a:lnTo>
                  <a:lnTo>
                    <a:pt x="0" y="0"/>
                  </a:lnTo>
                  <a:close/>
                </a:path>
              </a:pathLst>
            </a:custGeom>
            <a:blipFill>
              <a:blip r:embed="rId5"/>
              <a:stretch>
                <a:fillRect/>
              </a:stretch>
            </a:blipFill>
          </p:spPr>
        </p:sp>
        <p:sp>
          <p:nvSpPr>
            <p:cNvPr id="4" name="Freeform 4"/>
            <p:cNvSpPr/>
            <p:nvPr/>
          </p:nvSpPr>
          <p:spPr>
            <a:xfrm>
              <a:off x="1837369" y="5613618"/>
              <a:ext cx="5393061" cy="659030"/>
            </a:xfrm>
            <a:custGeom>
              <a:avLst/>
              <a:gdLst/>
              <a:ahLst/>
              <a:cxnLst/>
              <a:rect l="l" t="t" r="r" b="b"/>
              <a:pathLst>
                <a:path w="5393061" h="659030">
                  <a:moveTo>
                    <a:pt x="0" y="0"/>
                  </a:moveTo>
                  <a:lnTo>
                    <a:pt x="5393061" y="0"/>
                  </a:lnTo>
                  <a:lnTo>
                    <a:pt x="5393061" y="659030"/>
                  </a:lnTo>
                  <a:lnTo>
                    <a:pt x="0" y="659030"/>
                  </a:lnTo>
                  <a:lnTo>
                    <a:pt x="0" y="0"/>
                  </a:lnTo>
                  <a:close/>
                </a:path>
              </a:pathLst>
            </a:custGeom>
            <a:blipFill>
              <a:blip r:embed="rId6"/>
              <a:stretch>
                <a:fillRect/>
              </a:stretch>
            </a:blipFill>
          </p:spPr>
        </p:sp>
        <p:sp>
          <p:nvSpPr>
            <p:cNvPr id="5" name="AutoShape 5"/>
            <p:cNvSpPr/>
            <p:nvPr/>
          </p:nvSpPr>
          <p:spPr>
            <a:xfrm flipH="1">
              <a:off x="4572000" y="4407111"/>
              <a:ext cx="0" cy="768357"/>
            </a:xfrm>
            <a:prstGeom prst="line">
              <a:avLst/>
            </a:prstGeom>
            <a:ln w="76200" cap="flat">
              <a:solidFill>
                <a:srgbClr val="16A180"/>
              </a:solidFill>
              <a:prstDash val="solid"/>
              <a:headEnd type="none" w="sm" len="sm"/>
              <a:tailEnd type="arrow" w="med" len="sm"/>
            </a:ln>
          </p:spPr>
        </p:sp>
        <p:sp>
          <p:nvSpPr>
            <p:cNvPr id="6" name="AutoShape 6"/>
            <p:cNvSpPr/>
            <p:nvPr/>
          </p:nvSpPr>
          <p:spPr>
            <a:xfrm flipH="1">
              <a:off x="4533900" y="6728560"/>
              <a:ext cx="0" cy="768357"/>
            </a:xfrm>
            <a:prstGeom prst="line">
              <a:avLst/>
            </a:prstGeom>
            <a:ln w="76200" cap="flat">
              <a:solidFill>
                <a:srgbClr val="16A180"/>
              </a:solidFill>
              <a:prstDash val="solid"/>
              <a:headEnd type="none" w="sm" len="sm"/>
              <a:tailEnd type="arrow" w="med" len="sm"/>
            </a:ln>
          </p:spPr>
        </p:sp>
        <p:sp>
          <p:nvSpPr>
            <p:cNvPr id="7" name="Freeform 7"/>
            <p:cNvSpPr/>
            <p:nvPr/>
          </p:nvSpPr>
          <p:spPr>
            <a:xfrm>
              <a:off x="2559837" y="8023620"/>
              <a:ext cx="3193752" cy="680151"/>
            </a:xfrm>
            <a:custGeom>
              <a:avLst/>
              <a:gdLst/>
              <a:ahLst/>
              <a:cxnLst/>
              <a:rect l="l" t="t" r="r" b="b"/>
              <a:pathLst>
                <a:path w="3193752" h="680151">
                  <a:moveTo>
                    <a:pt x="0" y="0"/>
                  </a:moveTo>
                  <a:lnTo>
                    <a:pt x="3193752" y="0"/>
                  </a:lnTo>
                  <a:lnTo>
                    <a:pt x="3193752" y="680151"/>
                  </a:lnTo>
                  <a:lnTo>
                    <a:pt x="0" y="680151"/>
                  </a:lnTo>
                  <a:lnTo>
                    <a:pt x="0" y="0"/>
                  </a:lnTo>
                  <a:close/>
                </a:path>
              </a:pathLst>
            </a:custGeom>
            <a:blipFill>
              <a:blip r:embed="rId7"/>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8" name="TextBox 8"/>
          <p:cNvSpPr txBox="1"/>
          <p:nvPr/>
        </p:nvSpPr>
        <p:spPr>
          <a:xfrm>
            <a:off x="768792" y="2016947"/>
            <a:ext cx="5041699" cy="2824106"/>
          </a:xfrm>
          <a:prstGeom prst="rect">
            <a:avLst/>
          </a:prstGeom>
        </p:spPr>
        <p:txBody>
          <a:bodyPr wrap="square" lIns="0" tIns="0" rIns="0" bIns="0" rtlCol="0" anchor="t">
            <a:spAutoFit/>
          </a:bodyPr>
          <a:lstStyle/>
          <a:p>
            <a:pPr marL="0" marR="0" lvl="0" indent="0" algn="l" defTabSz="609630" rtl="0" eaLnBrk="1" fontAlgn="auto" latinLnBrk="0" hangingPunct="1">
              <a:lnSpc>
                <a:spcPts val="3173"/>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GPT </a:t>
            </a:r>
            <a:r>
              <a:rPr kumimoji="0" lang="en-US" sz="2000" b="1" i="0" u="none" strike="noStrike" kern="1200" cap="none" spc="0" normalizeH="0" baseline="0" noProof="0" dirty="0">
                <a:ln>
                  <a:noFill/>
                </a:ln>
                <a:solidFill>
                  <a:srgbClr val="0097A9"/>
                </a:solidFill>
                <a:effectLst/>
                <a:uLnTx/>
                <a:uFillTx/>
                <a:latin typeface="Calibri"/>
                <a:ea typeface="+mn-ea"/>
                <a:cs typeface="+mn-cs"/>
              </a:rPr>
              <a:t>no </a:t>
            </a:r>
            <a:r>
              <a:rPr kumimoji="0" lang="en-US" sz="2000" b="1" i="0" u="none" strike="noStrike" kern="1200" cap="none" spc="0" normalizeH="0" baseline="0" noProof="0" dirty="0" err="1">
                <a:ln>
                  <a:noFill/>
                </a:ln>
                <a:solidFill>
                  <a:srgbClr val="0097A9"/>
                </a:solidFill>
                <a:effectLst/>
                <a:uLnTx/>
                <a:uFillTx/>
                <a:latin typeface="Calibri"/>
                <a:ea typeface="+mn-ea"/>
                <a:cs typeface="+mn-cs"/>
              </a:rPr>
              <a:t>guarda</a:t>
            </a:r>
            <a:r>
              <a:rPr kumimoji="0" lang="en-US" sz="2000" b="1" i="0" u="none" strike="noStrike" kern="1200" cap="none" spc="0" normalizeH="0" baseline="0" noProof="0" dirty="0">
                <a:ln>
                  <a:noFill/>
                </a:ln>
                <a:solidFill>
                  <a:srgbClr val="0097A9"/>
                </a:solidFill>
                <a:effectLst/>
                <a:uLnTx/>
                <a:uFillTx/>
                <a:latin typeface="Calibri"/>
                <a:ea typeface="+mn-ea"/>
                <a:cs typeface="+mn-cs"/>
              </a:rPr>
              <a:t> las </a:t>
            </a:r>
            <a:r>
              <a:rPr kumimoji="0" lang="en-US" sz="2000" b="1" i="0" u="none" strike="noStrike" kern="1200" cap="none" spc="0" normalizeH="0" baseline="0" noProof="0" dirty="0" err="1">
                <a:ln>
                  <a:noFill/>
                </a:ln>
                <a:solidFill>
                  <a:srgbClr val="0097A9"/>
                </a:solidFill>
                <a:effectLst/>
                <a:uLnTx/>
                <a:uFillTx/>
                <a:latin typeface="Calibri"/>
                <a:ea typeface="+mn-ea"/>
                <a:cs typeface="+mn-cs"/>
              </a:rPr>
              <a:t>frases</a:t>
            </a:r>
            <a:r>
              <a:rPr kumimoji="0" lang="en-US" sz="2000" b="1" i="0" u="none" strike="noStrike" kern="1200" cap="none" spc="0" normalizeH="0" baseline="0" noProof="0" dirty="0">
                <a:ln>
                  <a:noFill/>
                </a:ln>
                <a:solidFill>
                  <a:srgbClr val="0097A9"/>
                </a:solidFill>
                <a:effectLst/>
                <a:uLnTx/>
                <a:uFillTx/>
                <a:latin typeface="Calibri"/>
                <a:ea typeface="+mn-ea"/>
                <a:cs typeface="+mn-cs"/>
              </a:rPr>
              <a:t> </a:t>
            </a:r>
            <a:r>
              <a:rPr kumimoji="0" lang="en-US" sz="2000" b="1" i="0" u="none" strike="noStrike" kern="1200" cap="none" spc="0" normalizeH="0" baseline="0" noProof="0" dirty="0" err="1">
                <a:ln>
                  <a:noFill/>
                </a:ln>
                <a:solidFill>
                  <a:srgbClr val="0097A9"/>
                </a:solidFill>
                <a:effectLst/>
                <a:uLnTx/>
                <a:uFillTx/>
                <a:latin typeface="Calibri"/>
                <a:ea typeface="+mn-ea"/>
                <a:cs typeface="+mn-cs"/>
              </a:rPr>
              <a:t>enteras</a:t>
            </a:r>
            <a:r>
              <a:rPr kumimoji="0" lang="en-US" sz="1800" b="0" i="0" u="none" strike="noStrike" kern="1200" cap="none" spc="0" normalizeH="0" baseline="0" noProof="0" dirty="0">
                <a:ln>
                  <a:noFill/>
                </a:ln>
                <a:solidFill>
                  <a:prstClr val="white"/>
                </a:solidFill>
                <a:effectLst/>
                <a:uLnTx/>
                <a:uFillTx/>
                <a:latin typeface="Calibri"/>
                <a:ea typeface="+mn-ea"/>
                <a:cs typeface="+mn-cs"/>
              </a:rPr>
              <a:t>, </a:t>
            </a:r>
            <a:r>
              <a:rPr kumimoji="0" lang="en-US" sz="1800" b="0" i="0" u="none" strike="noStrike" kern="1200" cap="none" spc="0" normalizeH="0" baseline="0" noProof="0" dirty="0" err="1">
                <a:ln>
                  <a:noFill/>
                </a:ln>
                <a:solidFill>
                  <a:prstClr val="white"/>
                </a:solidFill>
                <a:effectLst/>
                <a:uLnTx/>
                <a:uFillTx/>
                <a:latin typeface="Calibri"/>
                <a:ea typeface="+mn-ea"/>
                <a:cs typeface="+mn-cs"/>
              </a:rPr>
              <a:t>guarda</a:t>
            </a:r>
            <a:r>
              <a:rPr kumimoji="0" lang="en-US" sz="1800" b="0" i="0" u="none" strike="noStrike" kern="1200" cap="none" spc="0" normalizeH="0" baseline="0" noProof="0" dirty="0">
                <a:ln>
                  <a:noFill/>
                </a:ln>
                <a:solidFill>
                  <a:prstClr val="white"/>
                </a:solidFill>
                <a:effectLst/>
                <a:uLnTx/>
                <a:uFillTx/>
                <a:latin typeface="Calibri"/>
                <a:ea typeface="+mn-ea"/>
                <a:cs typeface="+mn-cs"/>
              </a:rPr>
              <a:t> </a:t>
            </a:r>
            <a:r>
              <a:rPr kumimoji="0" lang="en-US" sz="1800" b="0" i="0" u="none" strike="noStrike" kern="1200" cap="none" spc="0" normalizeH="0" baseline="0" noProof="0" dirty="0" err="1">
                <a:ln>
                  <a:noFill/>
                </a:ln>
                <a:solidFill>
                  <a:prstClr val="white"/>
                </a:solidFill>
                <a:effectLst/>
                <a:uLnTx/>
                <a:uFillTx/>
                <a:latin typeface="Calibri"/>
                <a:ea typeface="+mn-ea"/>
                <a:cs typeface="+mn-cs"/>
              </a:rPr>
              <a:t>solamente</a:t>
            </a:r>
            <a:r>
              <a:rPr kumimoji="0" lang="en-US" sz="1800" b="0" i="0" u="none" strike="noStrike" kern="1200" cap="none" spc="0" normalizeH="0" baseline="0" noProof="0" dirty="0">
                <a:ln>
                  <a:noFill/>
                </a:ln>
                <a:solidFill>
                  <a:prstClr val="white"/>
                </a:solidFill>
                <a:effectLst/>
                <a:uLnTx/>
                <a:uFillTx/>
                <a:latin typeface="Calibri"/>
                <a:ea typeface="+mn-ea"/>
                <a:cs typeface="+mn-cs"/>
              </a:rPr>
              <a:t> lo </a:t>
            </a:r>
            <a:r>
              <a:rPr kumimoji="0" lang="en-US" sz="1800" b="0" i="0" u="none" strike="noStrike" kern="1200" cap="none" spc="0" normalizeH="0" baseline="0" noProof="0" dirty="0" err="1">
                <a:ln>
                  <a:noFill/>
                </a:ln>
                <a:solidFill>
                  <a:prstClr val="white"/>
                </a:solidFill>
                <a:effectLst/>
                <a:uLnTx/>
                <a:uFillTx/>
                <a:latin typeface="Calibri"/>
                <a:ea typeface="+mn-ea"/>
                <a:cs typeface="+mn-cs"/>
              </a:rPr>
              <a:t>importante</a:t>
            </a: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a:p>
            <a:pPr marL="0" marR="0" lvl="0" indent="0" algn="l" defTabSz="609630" rtl="0" eaLnBrk="1" fontAlgn="auto" latinLnBrk="0" hangingPunct="1">
              <a:lnSpc>
                <a:spcPts val="3173"/>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a:p>
            <a:pPr marL="0" marR="0" lvl="0" indent="0" algn="l" defTabSz="609630" rtl="0" eaLnBrk="1" fontAlgn="auto" latinLnBrk="0" hangingPunct="1">
              <a:lnSpc>
                <a:spcPts val="3173"/>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Para </a:t>
            </a:r>
            <a:r>
              <a:rPr kumimoji="0" lang="en-US" sz="1800" b="0" i="0" u="none" strike="noStrike" kern="1200" cap="none" spc="0" normalizeH="0" baseline="0" noProof="0" dirty="0" err="1">
                <a:ln>
                  <a:noFill/>
                </a:ln>
                <a:solidFill>
                  <a:prstClr val="white"/>
                </a:solidFill>
                <a:effectLst/>
                <a:uLnTx/>
                <a:uFillTx/>
                <a:latin typeface="Calibri"/>
                <a:ea typeface="+mn-ea"/>
                <a:cs typeface="+mn-cs"/>
              </a:rPr>
              <a:t>quedarse</a:t>
            </a:r>
            <a:r>
              <a:rPr kumimoji="0" lang="en-US" sz="1800" b="0" i="0" u="none" strike="noStrike" kern="1200" cap="none" spc="0" normalizeH="0" baseline="0" noProof="0" dirty="0">
                <a:ln>
                  <a:noFill/>
                </a:ln>
                <a:solidFill>
                  <a:prstClr val="white"/>
                </a:solidFill>
                <a:effectLst/>
                <a:uLnTx/>
                <a:uFillTx/>
                <a:latin typeface="Calibri"/>
                <a:ea typeface="+mn-ea"/>
                <a:cs typeface="+mn-cs"/>
              </a:rPr>
              <a:t> con lo “</a:t>
            </a:r>
            <a:r>
              <a:rPr kumimoji="0" lang="en-US" sz="1800" b="0" i="0" u="none" strike="noStrike" kern="1200" cap="none" spc="0" normalizeH="0" baseline="0" noProof="0" dirty="0" err="1">
                <a:ln>
                  <a:noFill/>
                </a:ln>
                <a:solidFill>
                  <a:prstClr val="white"/>
                </a:solidFill>
                <a:effectLst/>
                <a:uLnTx/>
                <a:uFillTx/>
                <a:latin typeface="Calibri"/>
                <a:ea typeface="+mn-ea"/>
                <a:cs typeface="+mn-cs"/>
              </a:rPr>
              <a:t>importante</a:t>
            </a:r>
            <a:r>
              <a:rPr kumimoji="0" lang="en-US" sz="1800" b="0" i="0" u="none" strike="noStrike" kern="1200" cap="none" spc="0" normalizeH="0" baseline="0" noProof="0" dirty="0">
                <a:ln>
                  <a:noFill/>
                </a:ln>
                <a:solidFill>
                  <a:prstClr val="white"/>
                </a:solidFill>
                <a:effectLst/>
                <a:uLnTx/>
                <a:uFillTx/>
                <a:latin typeface="Calibri"/>
                <a:ea typeface="+mn-ea"/>
                <a:cs typeface="+mn-cs"/>
              </a:rPr>
              <a:t>” </a:t>
            </a:r>
            <a:r>
              <a:rPr kumimoji="0" lang="en-US" sz="1800" b="0" i="0" u="none" strike="noStrike" kern="1200" cap="none" spc="0" normalizeH="0" baseline="0" noProof="0" dirty="0" err="1">
                <a:ln>
                  <a:noFill/>
                </a:ln>
                <a:solidFill>
                  <a:prstClr val="white"/>
                </a:solidFill>
                <a:effectLst/>
                <a:uLnTx/>
                <a:uFillTx/>
                <a:latin typeface="Calibri"/>
                <a:ea typeface="+mn-ea"/>
                <a:cs typeface="+mn-cs"/>
              </a:rPr>
              <a:t>utiliza</a:t>
            </a:r>
            <a:r>
              <a:rPr kumimoji="0" lang="en-US" sz="1800" b="0" i="0" u="none" strike="noStrike" kern="1200" cap="none" spc="0" normalizeH="0" baseline="0" noProof="0" dirty="0">
                <a:ln>
                  <a:noFill/>
                </a:ln>
                <a:solidFill>
                  <a:prstClr val="white"/>
                </a:solidFill>
                <a:effectLst/>
                <a:uLnTx/>
                <a:uFillTx/>
                <a:latin typeface="Calibri"/>
                <a:ea typeface="+mn-ea"/>
                <a:cs typeface="+mn-cs"/>
              </a:rPr>
              <a:t> </a:t>
            </a:r>
            <a:r>
              <a:rPr kumimoji="0" lang="en-US" sz="1800" b="0" i="0" u="none" strike="noStrike" kern="1200" cap="none" spc="0" normalizeH="0" baseline="0" noProof="0" dirty="0" err="1">
                <a:ln>
                  <a:noFill/>
                </a:ln>
                <a:solidFill>
                  <a:prstClr val="white"/>
                </a:solidFill>
                <a:effectLst/>
                <a:uLnTx/>
                <a:uFillTx/>
                <a:latin typeface="Calibri"/>
                <a:ea typeface="+mn-ea"/>
                <a:cs typeface="+mn-cs"/>
              </a:rPr>
              <a:t>una</a:t>
            </a:r>
            <a:r>
              <a:rPr kumimoji="0" lang="en-US" sz="1800" b="0" i="0" u="none" strike="noStrike" kern="1200" cap="none" spc="0" normalizeH="0" baseline="0" noProof="0" dirty="0">
                <a:ln>
                  <a:noFill/>
                </a:ln>
                <a:solidFill>
                  <a:prstClr val="white"/>
                </a:solidFill>
                <a:effectLst/>
                <a:uLnTx/>
                <a:uFillTx/>
                <a:latin typeface="Calibri"/>
                <a:ea typeface="+mn-ea"/>
                <a:cs typeface="+mn-cs"/>
              </a:rPr>
              <a:t> </a:t>
            </a:r>
            <a:r>
              <a:rPr kumimoji="0" lang="en-US" sz="1800" b="0" i="0" u="none" strike="noStrike" kern="1200" cap="none" spc="0" normalizeH="0" baseline="0" noProof="0" dirty="0" err="1">
                <a:ln>
                  <a:noFill/>
                </a:ln>
                <a:solidFill>
                  <a:prstClr val="white"/>
                </a:solidFill>
                <a:effectLst/>
                <a:uLnTx/>
                <a:uFillTx/>
                <a:latin typeface="Calibri"/>
                <a:ea typeface="+mn-ea"/>
                <a:cs typeface="+mn-cs"/>
              </a:rPr>
              <a:t>técnica</a:t>
            </a:r>
            <a:r>
              <a:rPr kumimoji="0" lang="en-US" sz="1800" b="0" i="0" u="none" strike="noStrike" kern="1200" cap="none" spc="0" normalizeH="0" baseline="0" noProof="0" dirty="0">
                <a:ln>
                  <a:noFill/>
                </a:ln>
                <a:solidFill>
                  <a:prstClr val="white"/>
                </a:solidFill>
                <a:effectLst/>
                <a:uLnTx/>
                <a:uFillTx/>
                <a:latin typeface="Calibri"/>
                <a:ea typeface="+mn-ea"/>
                <a:cs typeface="+mn-cs"/>
              </a:rPr>
              <a:t> </a:t>
            </a:r>
            <a:r>
              <a:rPr kumimoji="0" lang="en-US" sz="1800" b="0" i="0" u="none" strike="noStrike" kern="1200" cap="none" spc="0" normalizeH="0" baseline="0" noProof="0" dirty="0" err="1">
                <a:ln>
                  <a:noFill/>
                </a:ln>
                <a:solidFill>
                  <a:prstClr val="white"/>
                </a:solidFill>
                <a:effectLst/>
                <a:uLnTx/>
                <a:uFillTx/>
                <a:latin typeface="Calibri"/>
                <a:ea typeface="+mn-ea"/>
                <a:cs typeface="+mn-cs"/>
              </a:rPr>
              <a:t>llamada</a:t>
            </a:r>
            <a:r>
              <a:rPr kumimoji="0" lang="en-US" sz="1800" b="0" i="0" u="none" strike="noStrike" kern="1200" cap="none" spc="0" normalizeH="0" baseline="0" noProof="0" dirty="0">
                <a:ln>
                  <a:noFill/>
                </a:ln>
                <a:solidFill>
                  <a:prstClr val="white"/>
                </a:solidFill>
                <a:effectLst/>
                <a:uLnTx/>
                <a:uFillTx/>
                <a:latin typeface="Calibri"/>
                <a:ea typeface="+mn-ea"/>
                <a:cs typeface="+mn-cs"/>
              </a:rPr>
              <a:t> </a:t>
            </a:r>
            <a:r>
              <a:rPr kumimoji="0" lang="en-US" sz="2000" b="1" i="0" u="none" strike="noStrike" kern="1200" cap="none" spc="0" normalizeH="0" baseline="0" noProof="0" dirty="0" err="1">
                <a:ln>
                  <a:noFill/>
                </a:ln>
                <a:solidFill>
                  <a:srgbClr val="6FC2B4"/>
                </a:solidFill>
                <a:effectLst/>
                <a:uLnTx/>
                <a:uFillTx/>
                <a:latin typeface="Calibri"/>
                <a:ea typeface="+mn-ea"/>
                <a:cs typeface="+mn-cs"/>
              </a:rPr>
              <a:t>lematización</a:t>
            </a:r>
            <a:r>
              <a:rPr kumimoji="0" lang="en-US" sz="1800" b="0" i="0" u="none" strike="noStrike" kern="1200" cap="none" spc="0" normalizeH="0" baseline="0" noProof="0" dirty="0">
                <a:ln>
                  <a:noFill/>
                </a:ln>
                <a:solidFill>
                  <a:prstClr val="white"/>
                </a:solidFill>
                <a:effectLst/>
                <a:uLnTx/>
                <a:uFillTx/>
                <a:latin typeface="Calibri"/>
                <a:ea typeface="+mn-ea"/>
                <a:cs typeface="+mn-cs"/>
              </a:rPr>
              <a:t>, la </a:t>
            </a:r>
            <a:r>
              <a:rPr kumimoji="0" lang="en-US" sz="1800" b="0" i="0" u="none" strike="noStrike" kern="1200" cap="none" spc="0" normalizeH="0" baseline="0" noProof="0" dirty="0" err="1">
                <a:ln>
                  <a:noFill/>
                </a:ln>
                <a:solidFill>
                  <a:prstClr val="white"/>
                </a:solidFill>
                <a:effectLst/>
                <a:uLnTx/>
                <a:uFillTx/>
                <a:latin typeface="Calibri"/>
                <a:ea typeface="+mn-ea"/>
                <a:cs typeface="+mn-cs"/>
              </a:rPr>
              <a:t>cual</a:t>
            </a:r>
            <a:r>
              <a:rPr kumimoji="0" lang="en-US" sz="1800" b="0" i="0" u="none" strike="noStrike" kern="1200" cap="none" spc="0" normalizeH="0" baseline="0" noProof="0" dirty="0">
                <a:ln>
                  <a:noFill/>
                </a:ln>
                <a:solidFill>
                  <a:prstClr val="white"/>
                </a:solidFill>
                <a:effectLst/>
                <a:uLnTx/>
                <a:uFillTx/>
                <a:latin typeface="Calibri"/>
                <a:ea typeface="+mn-ea"/>
                <a:cs typeface="+mn-cs"/>
              </a:rPr>
              <a:t> </a:t>
            </a:r>
            <a:r>
              <a:rPr kumimoji="0" lang="en-US" sz="1800" b="0" i="0" u="none" strike="noStrike" kern="1200" cap="none" spc="0" normalizeH="0" baseline="0" noProof="0" dirty="0" err="1">
                <a:ln>
                  <a:noFill/>
                </a:ln>
                <a:solidFill>
                  <a:prstClr val="white"/>
                </a:solidFill>
                <a:effectLst/>
                <a:uLnTx/>
                <a:uFillTx/>
                <a:latin typeface="Calibri"/>
                <a:ea typeface="+mn-ea"/>
                <a:cs typeface="+mn-cs"/>
              </a:rPr>
              <a:t>lleva</a:t>
            </a:r>
            <a:r>
              <a:rPr kumimoji="0" lang="en-US" sz="1800" b="0" i="0" u="none" strike="noStrike" kern="1200" cap="none" spc="0" normalizeH="0" baseline="0" noProof="0" dirty="0">
                <a:ln>
                  <a:noFill/>
                </a:ln>
                <a:solidFill>
                  <a:prstClr val="white"/>
                </a:solidFill>
                <a:effectLst/>
                <a:uLnTx/>
                <a:uFillTx/>
                <a:latin typeface="Calibri"/>
                <a:ea typeface="+mn-ea"/>
                <a:cs typeface="+mn-cs"/>
              </a:rPr>
              <a:t> las palabras a sus </a:t>
            </a:r>
            <a:r>
              <a:rPr kumimoji="0" lang="en-US" sz="1800" b="0" i="0" u="none" strike="noStrike" kern="1200" cap="none" spc="0" normalizeH="0" baseline="0" noProof="0" dirty="0" err="1">
                <a:ln>
                  <a:noFill/>
                </a:ln>
                <a:solidFill>
                  <a:prstClr val="white"/>
                </a:solidFill>
                <a:effectLst/>
                <a:uLnTx/>
                <a:uFillTx/>
                <a:latin typeface="Calibri"/>
                <a:ea typeface="+mn-ea"/>
                <a:cs typeface="+mn-cs"/>
              </a:rPr>
              <a:t>expresiones</a:t>
            </a:r>
            <a:r>
              <a:rPr kumimoji="0" lang="en-US" sz="1800" b="0" i="0" u="none" strike="noStrike" kern="1200" cap="none" spc="0" normalizeH="0" baseline="0" noProof="0" dirty="0">
                <a:ln>
                  <a:noFill/>
                </a:ln>
                <a:solidFill>
                  <a:prstClr val="white"/>
                </a:solidFill>
                <a:effectLst/>
                <a:uLnTx/>
                <a:uFillTx/>
                <a:latin typeface="Calibri"/>
                <a:ea typeface="+mn-ea"/>
                <a:cs typeface="+mn-cs"/>
              </a:rPr>
              <a:t> </a:t>
            </a:r>
            <a:r>
              <a:rPr kumimoji="0" lang="en-US" sz="1800" b="0" i="0" u="none" strike="noStrike" kern="1200" cap="none" spc="0" normalizeH="0" baseline="0" noProof="0" dirty="0" err="1">
                <a:ln>
                  <a:noFill/>
                </a:ln>
                <a:solidFill>
                  <a:prstClr val="white"/>
                </a:solidFill>
                <a:effectLst/>
                <a:uLnTx/>
                <a:uFillTx/>
                <a:latin typeface="Calibri"/>
                <a:ea typeface="+mn-ea"/>
                <a:cs typeface="+mn-cs"/>
              </a:rPr>
              <a:t>más</a:t>
            </a:r>
            <a:r>
              <a:rPr kumimoji="0" lang="en-US" sz="1800" b="0" i="0" u="none" strike="noStrike" kern="1200" cap="none" spc="0" normalizeH="0" baseline="0" noProof="0" dirty="0">
                <a:ln>
                  <a:noFill/>
                </a:ln>
                <a:solidFill>
                  <a:prstClr val="white"/>
                </a:solidFill>
                <a:effectLst/>
                <a:uLnTx/>
                <a:uFillTx/>
                <a:latin typeface="Calibri"/>
                <a:ea typeface="+mn-ea"/>
                <a:cs typeface="+mn-cs"/>
              </a:rPr>
              <a:t> simples, junto con la </a:t>
            </a:r>
            <a:r>
              <a:rPr kumimoji="0" lang="en-US" sz="1800" b="0" i="0" u="none" strike="noStrike" kern="1200" cap="none" spc="0" normalizeH="0" baseline="0" noProof="0" dirty="0" err="1">
                <a:ln>
                  <a:noFill/>
                </a:ln>
                <a:solidFill>
                  <a:prstClr val="white"/>
                </a:solidFill>
                <a:effectLst/>
                <a:uLnTx/>
                <a:uFillTx/>
                <a:latin typeface="Calibri"/>
                <a:ea typeface="+mn-ea"/>
                <a:cs typeface="+mn-cs"/>
              </a:rPr>
              <a:t>normalización</a:t>
            </a:r>
            <a:r>
              <a:rPr kumimoji="0" lang="en-US" sz="1800" b="0" i="0" u="none" strike="noStrike" kern="1200" cap="none" spc="0" normalizeH="0" baseline="0" noProof="0" dirty="0">
                <a:ln>
                  <a:noFill/>
                </a:ln>
                <a:solidFill>
                  <a:prstClr val="white"/>
                </a:solidFill>
                <a:effectLst/>
                <a:uLnTx/>
                <a:uFillTx/>
                <a:latin typeface="Calibri"/>
                <a:ea typeface="+mn-ea"/>
                <a:cs typeface="+mn-cs"/>
              </a:rPr>
              <a:t> que </a:t>
            </a:r>
            <a:r>
              <a:rPr kumimoji="0" lang="en-US" sz="1800" b="0" i="0" u="none" strike="noStrike" kern="1200" cap="none" spc="0" normalizeH="0" baseline="0" noProof="0" dirty="0" err="1">
                <a:ln>
                  <a:noFill/>
                </a:ln>
                <a:solidFill>
                  <a:prstClr val="white"/>
                </a:solidFill>
                <a:effectLst/>
                <a:uLnTx/>
                <a:uFillTx/>
                <a:latin typeface="Calibri"/>
                <a:ea typeface="+mn-ea"/>
                <a:cs typeface="+mn-cs"/>
              </a:rPr>
              <a:t>acorta</a:t>
            </a:r>
            <a:r>
              <a:rPr kumimoji="0" lang="en-US" sz="1800" b="0" i="0" u="none" strike="noStrike" kern="1200" cap="none" spc="0" normalizeH="0" baseline="0" noProof="0" dirty="0">
                <a:ln>
                  <a:noFill/>
                </a:ln>
                <a:solidFill>
                  <a:prstClr val="white"/>
                </a:solidFill>
                <a:effectLst/>
                <a:uLnTx/>
                <a:uFillTx/>
                <a:latin typeface="Calibri"/>
                <a:ea typeface="+mn-ea"/>
                <a:cs typeface="+mn-cs"/>
              </a:rPr>
              <a:t> la </a:t>
            </a:r>
            <a:r>
              <a:rPr kumimoji="0" lang="en-US" sz="1800" b="0" i="0" u="none" strike="noStrike" kern="1200" cap="none" spc="0" normalizeH="0" baseline="0" noProof="0" dirty="0" err="1">
                <a:ln>
                  <a:noFill/>
                </a:ln>
                <a:solidFill>
                  <a:prstClr val="white"/>
                </a:solidFill>
                <a:effectLst/>
                <a:uLnTx/>
                <a:uFillTx/>
                <a:latin typeface="Calibri"/>
                <a:ea typeface="+mn-ea"/>
                <a:cs typeface="+mn-cs"/>
              </a:rPr>
              <a:t>frase</a:t>
            </a:r>
            <a:r>
              <a:rPr kumimoji="0" lang="en-US" sz="1800" b="0" i="0" u="none" strike="noStrike" kern="1200" cap="none" spc="0" normalizeH="0" baseline="0" noProof="0" dirty="0">
                <a:ln>
                  <a:noFill/>
                </a:ln>
                <a:solidFill>
                  <a:prstClr val="white"/>
                </a:solidFill>
                <a:effectLst/>
                <a:uLnTx/>
                <a:uFillTx/>
                <a:latin typeface="Calibri"/>
                <a:ea typeface="+mn-ea"/>
                <a:cs typeface="+mn-cs"/>
              </a:rPr>
              <a:t> </a:t>
            </a:r>
            <a:r>
              <a:rPr kumimoji="0" lang="en-US" sz="1800" b="0" i="0" u="none" strike="noStrike" kern="1200" cap="none" spc="0" normalizeH="0" baseline="0" noProof="0" dirty="0" err="1">
                <a:ln>
                  <a:noFill/>
                </a:ln>
                <a:solidFill>
                  <a:prstClr val="white"/>
                </a:solidFill>
                <a:effectLst/>
                <a:uLnTx/>
                <a:uFillTx/>
                <a:latin typeface="Calibri"/>
                <a:ea typeface="+mn-ea"/>
                <a:cs typeface="+mn-cs"/>
              </a:rPr>
              <a:t>sólo</a:t>
            </a:r>
            <a:r>
              <a:rPr kumimoji="0" lang="en-US" sz="1800" b="0" i="0" u="none" strike="noStrike" kern="1200" cap="none" spc="0" normalizeH="0" baseline="0" noProof="0" dirty="0">
                <a:ln>
                  <a:noFill/>
                </a:ln>
                <a:solidFill>
                  <a:prstClr val="white"/>
                </a:solidFill>
                <a:effectLst/>
                <a:uLnTx/>
                <a:uFillTx/>
                <a:latin typeface="Calibri"/>
                <a:ea typeface="+mn-ea"/>
                <a:cs typeface="+mn-cs"/>
              </a:rPr>
              <a:t> a palabras </a:t>
            </a:r>
            <a:r>
              <a:rPr kumimoji="0" lang="en-US" sz="1800" b="0" i="0" u="none" strike="noStrike" kern="1200" cap="none" spc="0" normalizeH="0" baseline="0" noProof="0" dirty="0" err="1">
                <a:ln>
                  <a:noFill/>
                </a:ln>
                <a:solidFill>
                  <a:prstClr val="white"/>
                </a:solidFill>
                <a:effectLst/>
                <a:uLnTx/>
                <a:uFillTx/>
                <a:latin typeface="Calibri"/>
                <a:ea typeface="+mn-ea"/>
                <a:cs typeface="+mn-cs"/>
              </a:rPr>
              <a:t>importantes</a:t>
            </a:r>
            <a:r>
              <a:rPr kumimoji="0" lang="en-US" sz="1800" b="0" i="0" u="none" strike="noStrike" kern="1200" cap="none" spc="0" normalizeH="0" baseline="0" noProof="0" dirty="0">
                <a:ln>
                  <a:noFill/>
                </a:ln>
                <a:solidFill>
                  <a:prstClr val="white"/>
                </a:solidFill>
                <a:effectLst/>
                <a:uLnTx/>
                <a:uFillTx/>
                <a:latin typeface="Calibri"/>
                <a:ea typeface="+mn-ea"/>
                <a:cs typeface="+mn-cs"/>
              </a:rPr>
              <a:t>.</a:t>
            </a:r>
          </a:p>
        </p:txBody>
      </p:sp>
      <p:sp>
        <p:nvSpPr>
          <p:cNvPr id="9" name="TextBox 9"/>
          <p:cNvSpPr txBox="1"/>
          <p:nvPr/>
        </p:nvSpPr>
        <p:spPr>
          <a:xfrm>
            <a:off x="-665041" y="386694"/>
            <a:ext cx="6668441" cy="570541"/>
          </a:xfrm>
          <a:prstGeom prst="rect">
            <a:avLst/>
          </a:prstGeom>
        </p:spPr>
        <p:txBody>
          <a:bodyPr lIns="0" tIns="0" rIns="0" bIns="0" rtlCol="0" anchor="t">
            <a:spAutoFit/>
          </a:bodyPr>
          <a:lstStyle/>
          <a:p>
            <a:pPr marL="0" marR="0" lvl="0" indent="0" algn="ctr" defTabSz="609630" rtl="0" eaLnBrk="1" fontAlgn="auto" latinLnBrk="0" hangingPunct="1">
              <a:lnSpc>
                <a:spcPts val="4853"/>
              </a:lnSpc>
              <a:spcBef>
                <a:spcPts val="0"/>
              </a:spcBef>
              <a:spcAft>
                <a:spcPts val="0"/>
              </a:spcAft>
              <a:buClrTx/>
              <a:buSzTx/>
              <a:buFontTx/>
              <a:buNone/>
              <a:tabLst/>
              <a:defRPr/>
            </a:pPr>
            <a:r>
              <a:rPr kumimoji="0" lang="en-US" sz="2933" b="1" i="0" u="none" strike="noStrike" kern="1200" cap="none" spc="0" normalizeH="0" baseline="0" noProof="0" dirty="0" err="1">
                <a:ln>
                  <a:noFill/>
                </a:ln>
                <a:solidFill>
                  <a:srgbClr val="0097A9"/>
                </a:solidFill>
                <a:effectLst/>
                <a:uLnTx/>
                <a:uFillTx/>
                <a:latin typeface="Calibri Light" panose="020F0302020204030204" pitchFamily="34" charset="0"/>
                <a:ea typeface="+mn-ea"/>
                <a:cs typeface="Calibri Light" panose="020F0302020204030204" pitchFamily="34" charset="0"/>
              </a:rPr>
              <a:t>Lematización</a:t>
            </a:r>
            <a:r>
              <a:rPr kumimoji="0" lang="en-US" sz="2933" b="1" i="0" u="none" strike="noStrike" kern="1200" cap="none" spc="0" normalizeH="0" baseline="0" noProof="0" dirty="0">
                <a:ln>
                  <a:noFill/>
                </a:ln>
                <a:solidFill>
                  <a:srgbClr val="0097A9"/>
                </a:solidFill>
                <a:effectLst/>
                <a:uLnTx/>
                <a:uFillTx/>
                <a:latin typeface="Calibri Light" panose="020F0302020204030204" pitchFamily="34" charset="0"/>
                <a:ea typeface="+mn-ea"/>
                <a:cs typeface="Calibri Light" panose="020F0302020204030204" pitchFamily="34" charset="0"/>
              </a:rPr>
              <a:t> &amp; </a:t>
            </a:r>
            <a:r>
              <a:rPr kumimoji="0" lang="en-US" sz="2933" b="1" i="0" u="none" strike="noStrike" kern="1200" cap="none" spc="0" normalizeH="0" baseline="0" noProof="0" dirty="0" err="1">
                <a:ln>
                  <a:noFill/>
                </a:ln>
                <a:solidFill>
                  <a:srgbClr val="0097A9"/>
                </a:solidFill>
                <a:effectLst/>
                <a:uLnTx/>
                <a:uFillTx/>
                <a:latin typeface="Calibri Light" panose="020F0302020204030204" pitchFamily="34" charset="0"/>
                <a:ea typeface="+mn-ea"/>
                <a:cs typeface="Calibri Light" panose="020F0302020204030204" pitchFamily="34" charset="0"/>
              </a:rPr>
              <a:t>Normalización</a:t>
            </a:r>
            <a:endParaRPr kumimoji="0" lang="en-US" sz="2933" b="1" i="0" u="none" strike="noStrike" kern="1200" cap="none" spc="0" normalizeH="0" baseline="0" noProof="0" dirty="0">
              <a:ln>
                <a:noFill/>
              </a:ln>
              <a:solidFill>
                <a:srgbClr val="0097A9"/>
              </a:solidFill>
              <a:effectLst/>
              <a:uLnTx/>
              <a:uFillTx/>
              <a:latin typeface="Calibri Light" panose="020F0302020204030204" pitchFamily="34" charset="0"/>
              <a:ea typeface="+mn-ea"/>
              <a:cs typeface="Calibri Light" panose="020F030202020403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218" name="TextBox 5">
            <a:extLst>
              <a:ext uri="{FF2B5EF4-FFF2-40B4-BE49-F238E27FC236}">
                <a16:creationId xmlns:a16="http://schemas.microsoft.com/office/drawing/2014/main" id="{D98E1D48-561C-290F-F001-CA6988943085}"/>
              </a:ext>
            </a:extLst>
          </p:cNvPr>
          <p:cNvSpPr txBox="1">
            <a:spLocks noChangeArrowheads="1"/>
          </p:cNvSpPr>
          <p:nvPr/>
        </p:nvSpPr>
        <p:spPr bwMode="auto">
          <a:xfrm>
            <a:off x="473075" y="4927600"/>
            <a:ext cx="41259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 typeface="Arial" panose="020B0604020202020204" pitchFamily="34" charset="0"/>
              <a:buNone/>
            </a:pPr>
            <a:r>
              <a:rPr lang="es-MX" altLang="es-MX" sz="3200" b="1">
                <a:solidFill>
                  <a:srgbClr val="0097A9"/>
                </a:solidFill>
              </a:rPr>
              <a:t>Entendiendo a la IA</a:t>
            </a:r>
          </a:p>
          <a:p>
            <a:pPr eaLnBrk="1" hangingPunct="1">
              <a:lnSpc>
                <a:spcPct val="100000"/>
              </a:lnSpc>
              <a:spcBef>
                <a:spcPct val="0"/>
              </a:spcBef>
              <a:buFont typeface="Arial" panose="020B0604020202020204" pitchFamily="34" charset="0"/>
              <a:buNone/>
            </a:pPr>
            <a:r>
              <a:rPr lang="es-MX" altLang="es-MX" sz="2000">
                <a:solidFill>
                  <a:srgbClr val="FFFFFF"/>
                </a:solidFill>
              </a:rPr>
              <a:t>Nicolás Chávez</a:t>
            </a:r>
          </a:p>
          <a:p>
            <a:pPr eaLnBrk="1" hangingPunct="1">
              <a:lnSpc>
                <a:spcPct val="100000"/>
              </a:lnSpc>
              <a:spcBef>
                <a:spcPct val="0"/>
              </a:spcBef>
              <a:buFont typeface="Arial" panose="020B0604020202020204" pitchFamily="34" charset="0"/>
              <a:buNone/>
            </a:pPr>
            <a:r>
              <a:rPr lang="es-MX" altLang="es-MX" sz="2000">
                <a:solidFill>
                  <a:srgbClr val="FFFFFF"/>
                </a:solidFill>
              </a:rPr>
              <a:t>Diciembre 2023</a:t>
            </a:r>
          </a:p>
        </p:txBody>
      </p:sp>
      <p:pic>
        <p:nvPicPr>
          <p:cNvPr id="9219" name="Picture 7" descr="A picture containing text, clipart&#10;&#10;Description automatically generated">
            <a:extLst>
              <a:ext uri="{FF2B5EF4-FFF2-40B4-BE49-F238E27FC236}">
                <a16:creationId xmlns:a16="http://schemas.microsoft.com/office/drawing/2014/main" id="{B806983B-82BF-C36B-974F-06E291E2FB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075" y="471488"/>
            <a:ext cx="2614613"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reeform 5">
            <a:extLst>
              <a:ext uri="{FF2B5EF4-FFF2-40B4-BE49-F238E27FC236}">
                <a16:creationId xmlns:a16="http://schemas.microsoft.com/office/drawing/2014/main" id="{8CD63A23-E514-4FBF-EE0A-6C26DD0F2E0E}"/>
              </a:ext>
            </a:extLst>
          </p:cNvPr>
          <p:cNvSpPr/>
          <p:nvPr/>
        </p:nvSpPr>
        <p:spPr>
          <a:xfrm>
            <a:off x="6613585" y="0"/>
            <a:ext cx="5566913" cy="6858000"/>
          </a:xfrm>
          <a:custGeom>
            <a:avLst/>
            <a:gdLst/>
            <a:ahLst/>
            <a:cxnLst/>
            <a:rect l="l" t="t" r="r" b="b"/>
            <a:pathLst>
              <a:path w="19318310" h="10287000">
                <a:moveTo>
                  <a:pt x="0" y="0"/>
                </a:moveTo>
                <a:lnTo>
                  <a:pt x="19318310" y="0"/>
                </a:lnTo>
                <a:lnTo>
                  <a:pt x="19318310" y="10287000"/>
                </a:lnTo>
                <a:lnTo>
                  <a:pt x="0" y="10287000"/>
                </a:lnTo>
                <a:lnTo>
                  <a:pt x="0" y="0"/>
                </a:lnTo>
                <a:close/>
              </a:path>
            </a:pathLst>
          </a:custGeom>
          <a:blipFill>
            <a:blip r:embed="rId3"/>
            <a:stretch>
              <a:fillRect l="-66842" t="-1165" r="-78912" b="1165"/>
            </a:stretch>
          </a:blipFill>
          <a:effectLst/>
        </p:spPr>
        <p:txBody>
          <a:bodyPr/>
          <a:lstStyle/>
          <a:p>
            <a:pPr defTabSz="609630" eaLnBrk="1" fontAlgn="auto" hangingPunct="1">
              <a:spcBef>
                <a:spcPts val="0"/>
              </a:spcBef>
              <a:spcAft>
                <a:spcPts val="0"/>
              </a:spcAft>
              <a:defRPr/>
            </a:pPr>
            <a:endParaRPr lang="en-US" sz="1200" dirty="0">
              <a:solidFill>
                <a:prstClr val="black"/>
              </a:solidFill>
              <a:latin typeface="Calibri" panose="020F050202020403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sp>
        <p:nvSpPr>
          <p:cNvPr id="2" name="Freeform 2"/>
          <p:cNvSpPr/>
          <p:nvPr/>
        </p:nvSpPr>
        <p:spPr>
          <a:xfrm>
            <a:off x="6096000" y="1489682"/>
            <a:ext cx="5276149" cy="4533029"/>
          </a:xfrm>
          <a:custGeom>
            <a:avLst/>
            <a:gdLst/>
            <a:ahLst/>
            <a:cxnLst/>
            <a:rect l="l" t="t" r="r" b="b"/>
            <a:pathLst>
              <a:path w="7914223" h="6799544">
                <a:moveTo>
                  <a:pt x="0" y="0"/>
                </a:moveTo>
                <a:lnTo>
                  <a:pt x="7914223" y="0"/>
                </a:lnTo>
                <a:lnTo>
                  <a:pt x="7914223" y="6799544"/>
                </a:lnTo>
                <a:lnTo>
                  <a:pt x="0" y="6799544"/>
                </a:lnTo>
                <a:lnTo>
                  <a:pt x="0" y="0"/>
                </a:lnTo>
                <a:close/>
              </a:path>
            </a:pathLst>
          </a:custGeom>
          <a:blipFill>
            <a:blip r:embed="rId3"/>
            <a:stretch>
              <a:fillRect/>
            </a:stretch>
          </a:blipFill>
        </p:spPr>
      </p:sp>
      <p:sp>
        <p:nvSpPr>
          <p:cNvPr id="3" name="TextBox 3"/>
          <p:cNvSpPr txBox="1"/>
          <p:nvPr/>
        </p:nvSpPr>
        <p:spPr>
          <a:xfrm>
            <a:off x="442210" y="352772"/>
            <a:ext cx="4140200" cy="618631"/>
          </a:xfrm>
          <a:prstGeom prst="rect">
            <a:avLst/>
          </a:prstGeom>
        </p:spPr>
        <p:txBody>
          <a:bodyPr wrap="square" lIns="0" tIns="0" rIns="0" bIns="0" rtlCol="0" anchor="t">
            <a:spAutoFit/>
          </a:bodyPr>
          <a:lstStyle/>
          <a:p>
            <a:pPr defTabSz="609630" eaLnBrk="1" fontAlgn="auto" hangingPunct="1">
              <a:lnSpc>
                <a:spcPts val="5386"/>
              </a:lnSpc>
              <a:spcBef>
                <a:spcPts val="0"/>
              </a:spcBef>
              <a:spcAft>
                <a:spcPts val="0"/>
              </a:spcAft>
            </a:pPr>
            <a:r>
              <a:rPr lang="en-US" sz="2933" b="1" i="1">
                <a:solidFill>
                  <a:srgbClr val="0097A9"/>
                </a:solidFill>
                <a:latin typeface="Calibri Light" panose="020F0302020204030204" pitchFamily="34" charset="0"/>
                <a:cs typeface="Calibri Light" panose="020F0302020204030204" pitchFamily="34" charset="0"/>
              </a:rPr>
              <a:t>Word Embedding</a:t>
            </a:r>
          </a:p>
        </p:txBody>
      </p:sp>
      <p:sp>
        <p:nvSpPr>
          <p:cNvPr id="4" name="TextBox 4"/>
          <p:cNvSpPr txBox="1"/>
          <p:nvPr/>
        </p:nvSpPr>
        <p:spPr>
          <a:xfrm>
            <a:off x="692661" y="3239946"/>
            <a:ext cx="4701143" cy="1904367"/>
          </a:xfrm>
          <a:prstGeom prst="rect">
            <a:avLst/>
          </a:prstGeom>
        </p:spPr>
        <p:txBody>
          <a:bodyPr wrap="square" lIns="0" tIns="0" rIns="0" bIns="0" rtlCol="0" anchor="t">
            <a:spAutoFit/>
          </a:bodyPr>
          <a:lstStyle/>
          <a:p>
            <a:pPr defTabSz="609630" eaLnBrk="1" fontAlgn="auto" hangingPunct="1">
              <a:lnSpc>
                <a:spcPts val="2471"/>
              </a:lnSpc>
              <a:spcAft>
                <a:spcPts val="0"/>
              </a:spcAft>
            </a:pPr>
            <a:r>
              <a:rPr lang="en-US" dirty="0">
                <a:solidFill>
                  <a:srgbClr val="FFFFFF"/>
                </a:solidFill>
                <a:latin typeface="Calibri"/>
              </a:rPr>
              <a:t>Es un conjunto de </a:t>
            </a:r>
            <a:r>
              <a:rPr lang="en-US" dirty="0" err="1">
                <a:solidFill>
                  <a:srgbClr val="FFFFFF"/>
                </a:solidFill>
                <a:latin typeface="Calibri"/>
              </a:rPr>
              <a:t>modelos</a:t>
            </a:r>
            <a:r>
              <a:rPr lang="en-US" dirty="0">
                <a:solidFill>
                  <a:srgbClr val="FFFFFF"/>
                </a:solidFill>
                <a:latin typeface="Calibri"/>
              </a:rPr>
              <a:t> de </a:t>
            </a:r>
            <a:r>
              <a:rPr lang="en-US" dirty="0" err="1">
                <a:solidFill>
                  <a:srgbClr val="FFFFFF"/>
                </a:solidFill>
                <a:latin typeface="Calibri"/>
              </a:rPr>
              <a:t>lenguaje</a:t>
            </a:r>
            <a:r>
              <a:rPr lang="en-US" dirty="0">
                <a:solidFill>
                  <a:srgbClr val="FFFFFF"/>
                </a:solidFill>
                <a:latin typeface="Calibri"/>
              </a:rPr>
              <a:t> y </a:t>
            </a:r>
            <a:r>
              <a:rPr lang="en-US" dirty="0" err="1">
                <a:solidFill>
                  <a:srgbClr val="FFFFFF"/>
                </a:solidFill>
                <a:latin typeface="Calibri"/>
              </a:rPr>
              <a:t>técnicas</a:t>
            </a:r>
            <a:r>
              <a:rPr lang="en-US" dirty="0">
                <a:solidFill>
                  <a:srgbClr val="FFFFFF"/>
                </a:solidFill>
                <a:latin typeface="Calibri"/>
              </a:rPr>
              <a:t> de </a:t>
            </a:r>
            <a:r>
              <a:rPr lang="en-US" dirty="0" err="1">
                <a:solidFill>
                  <a:srgbClr val="FFFFFF"/>
                </a:solidFill>
                <a:latin typeface="Calibri"/>
              </a:rPr>
              <a:t>aprendizaje</a:t>
            </a:r>
            <a:r>
              <a:rPr lang="en-US" dirty="0">
                <a:solidFill>
                  <a:srgbClr val="FFFFFF"/>
                </a:solidFill>
                <a:latin typeface="Calibri"/>
              </a:rPr>
              <a:t> a </a:t>
            </a:r>
            <a:r>
              <a:rPr lang="en-US" dirty="0" err="1">
                <a:solidFill>
                  <a:srgbClr val="FFFFFF"/>
                </a:solidFill>
                <a:latin typeface="Calibri"/>
              </a:rPr>
              <a:t>través</a:t>
            </a:r>
            <a:r>
              <a:rPr lang="en-US" dirty="0">
                <a:solidFill>
                  <a:srgbClr val="FFFFFF"/>
                </a:solidFill>
                <a:latin typeface="Calibri"/>
              </a:rPr>
              <a:t> del </a:t>
            </a:r>
            <a:r>
              <a:rPr lang="en-US" dirty="0" err="1">
                <a:solidFill>
                  <a:srgbClr val="FFFFFF"/>
                </a:solidFill>
                <a:latin typeface="Calibri"/>
              </a:rPr>
              <a:t>procesamiento</a:t>
            </a:r>
            <a:r>
              <a:rPr lang="en-US" dirty="0">
                <a:solidFill>
                  <a:srgbClr val="FFFFFF"/>
                </a:solidFill>
                <a:latin typeface="Calibri"/>
              </a:rPr>
              <a:t> del </a:t>
            </a:r>
            <a:r>
              <a:rPr lang="en-US" dirty="0" err="1">
                <a:solidFill>
                  <a:srgbClr val="FFFFFF"/>
                </a:solidFill>
                <a:latin typeface="Calibri"/>
              </a:rPr>
              <a:t>lenguaje</a:t>
            </a:r>
            <a:r>
              <a:rPr lang="en-US" dirty="0">
                <a:solidFill>
                  <a:srgbClr val="FFFFFF"/>
                </a:solidFill>
                <a:latin typeface="Calibri"/>
              </a:rPr>
              <a:t> natural (PLN) </a:t>
            </a:r>
            <a:r>
              <a:rPr lang="en-US" dirty="0" err="1">
                <a:solidFill>
                  <a:srgbClr val="FFFFFF"/>
                </a:solidFill>
                <a:latin typeface="Calibri"/>
              </a:rPr>
              <a:t>en</a:t>
            </a:r>
            <a:r>
              <a:rPr lang="en-US" dirty="0">
                <a:solidFill>
                  <a:srgbClr val="FFFFFF"/>
                </a:solidFill>
                <a:latin typeface="Calibri"/>
              </a:rPr>
              <a:t> </a:t>
            </a:r>
            <a:r>
              <a:rPr lang="en-US" dirty="0" err="1">
                <a:solidFill>
                  <a:srgbClr val="FFFFFF"/>
                </a:solidFill>
                <a:latin typeface="Calibri"/>
              </a:rPr>
              <a:t>el</a:t>
            </a:r>
            <a:r>
              <a:rPr lang="en-US" dirty="0">
                <a:solidFill>
                  <a:srgbClr val="FFFFFF"/>
                </a:solidFill>
                <a:latin typeface="Calibri"/>
              </a:rPr>
              <a:t> </a:t>
            </a:r>
            <a:r>
              <a:rPr lang="en-US" dirty="0" err="1">
                <a:solidFill>
                  <a:srgbClr val="FFFFFF"/>
                </a:solidFill>
                <a:latin typeface="Calibri"/>
              </a:rPr>
              <a:t>cual</a:t>
            </a:r>
            <a:r>
              <a:rPr lang="en-US" dirty="0">
                <a:solidFill>
                  <a:srgbClr val="FFFFFF"/>
                </a:solidFill>
                <a:latin typeface="Calibri"/>
              </a:rPr>
              <a:t> las palabras o </a:t>
            </a:r>
            <a:r>
              <a:rPr lang="en-US" dirty="0" err="1">
                <a:solidFill>
                  <a:srgbClr val="FFFFFF"/>
                </a:solidFill>
                <a:latin typeface="Calibri"/>
              </a:rPr>
              <a:t>frases</a:t>
            </a:r>
            <a:r>
              <a:rPr lang="en-US" dirty="0">
                <a:solidFill>
                  <a:srgbClr val="FFFFFF"/>
                </a:solidFill>
                <a:latin typeface="Calibri"/>
              </a:rPr>
              <a:t> son </a:t>
            </a:r>
            <a:r>
              <a:rPr lang="en-US" dirty="0" err="1">
                <a:solidFill>
                  <a:srgbClr val="FFFFFF"/>
                </a:solidFill>
                <a:latin typeface="Calibri"/>
              </a:rPr>
              <a:t>representadas</a:t>
            </a:r>
            <a:r>
              <a:rPr lang="en-US" dirty="0">
                <a:solidFill>
                  <a:srgbClr val="FFFFFF"/>
                </a:solidFill>
                <a:latin typeface="Calibri"/>
              </a:rPr>
              <a:t> </a:t>
            </a:r>
            <a:r>
              <a:rPr lang="en-US" dirty="0" err="1">
                <a:solidFill>
                  <a:srgbClr val="FFFFFF"/>
                </a:solidFill>
                <a:latin typeface="Calibri"/>
              </a:rPr>
              <a:t>como</a:t>
            </a:r>
            <a:r>
              <a:rPr lang="en-US" dirty="0">
                <a:solidFill>
                  <a:srgbClr val="FFFFFF"/>
                </a:solidFill>
                <a:latin typeface="Calibri"/>
              </a:rPr>
              <a:t> </a:t>
            </a:r>
            <a:r>
              <a:rPr lang="en-US" dirty="0" err="1">
                <a:solidFill>
                  <a:srgbClr val="FFFFFF"/>
                </a:solidFill>
                <a:latin typeface="Calibri"/>
              </a:rPr>
              <a:t>vectores</a:t>
            </a:r>
            <a:r>
              <a:rPr lang="en-US" dirty="0">
                <a:solidFill>
                  <a:srgbClr val="FFFFFF"/>
                </a:solidFill>
                <a:latin typeface="Calibri"/>
              </a:rPr>
              <a:t> de </a:t>
            </a:r>
            <a:r>
              <a:rPr lang="en-US" dirty="0" err="1">
                <a:solidFill>
                  <a:srgbClr val="FFFFFF"/>
                </a:solidFill>
                <a:latin typeface="Calibri"/>
              </a:rPr>
              <a:t>números</a:t>
            </a:r>
            <a:r>
              <a:rPr lang="en-US" dirty="0">
                <a:solidFill>
                  <a:srgbClr val="FFFFFF"/>
                </a:solidFill>
                <a:latin typeface="Calibri"/>
              </a:rPr>
              <a:t> </a:t>
            </a:r>
            <a:r>
              <a:rPr lang="en-US" dirty="0" err="1">
                <a:solidFill>
                  <a:srgbClr val="FFFFFF"/>
                </a:solidFill>
                <a:latin typeface="Calibri"/>
              </a:rPr>
              <a:t>reales</a:t>
            </a:r>
            <a:r>
              <a:rPr lang="en-US" dirty="0">
                <a:solidFill>
                  <a:srgbClr val="FFFFFF"/>
                </a:solidFill>
                <a:latin typeface="Calibri"/>
              </a:rPr>
              <a:t>. </a:t>
            </a:r>
          </a:p>
          <a:p>
            <a:pPr defTabSz="609630" eaLnBrk="1" fontAlgn="auto" hangingPunct="1">
              <a:lnSpc>
                <a:spcPts val="2471"/>
              </a:lnSpc>
              <a:spcAft>
                <a:spcPts val="0"/>
              </a:spcAft>
            </a:pPr>
            <a:endParaRPr lang="en-US" dirty="0">
              <a:solidFill>
                <a:srgbClr val="FFFFFF"/>
              </a:solidFill>
              <a:latin typeface="Calibri"/>
            </a:endParaRPr>
          </a:p>
        </p:txBody>
      </p:sp>
      <p:sp>
        <p:nvSpPr>
          <p:cNvPr id="5" name="TextBox 4">
            <a:extLst>
              <a:ext uri="{FF2B5EF4-FFF2-40B4-BE49-F238E27FC236}">
                <a16:creationId xmlns:a16="http://schemas.microsoft.com/office/drawing/2014/main" id="{5E8E6202-81BB-965A-3E34-A84D5DBA4C6D}"/>
              </a:ext>
            </a:extLst>
          </p:cNvPr>
          <p:cNvSpPr txBox="1"/>
          <p:nvPr/>
        </p:nvSpPr>
        <p:spPr>
          <a:xfrm>
            <a:off x="926496" y="2410455"/>
            <a:ext cx="2336800" cy="570541"/>
          </a:xfrm>
          <a:prstGeom prst="rect">
            <a:avLst/>
          </a:prstGeom>
        </p:spPr>
        <p:txBody>
          <a:bodyPr wrap="square" lIns="0" tIns="0" rIns="0" bIns="0" rtlCol="0" anchor="t">
            <a:spAutoFit/>
          </a:bodyPr>
          <a:lstStyle/>
          <a:p>
            <a:pPr marL="0" marR="0" lvl="0" indent="0" algn="ctr" defTabSz="609630" rtl="0" eaLnBrk="1" fontAlgn="auto" latinLnBrk="0" hangingPunct="1">
              <a:lnSpc>
                <a:spcPts val="4853"/>
              </a:lnSpc>
              <a:spcBef>
                <a:spcPts val="0"/>
              </a:spcBef>
              <a:spcAft>
                <a:spcPts val="0"/>
              </a:spcAft>
              <a:buClrTx/>
              <a:buSzTx/>
              <a:buFontTx/>
              <a:buNone/>
              <a:tabLst/>
              <a:defRPr/>
            </a:pPr>
            <a:r>
              <a:rPr kumimoji="0" lang="en-US" sz="2933" b="1" i="0" u="none" strike="noStrike" kern="1200" cap="none" spc="0" normalizeH="0" baseline="0" noProof="0" dirty="0">
                <a:ln>
                  <a:noFill/>
                </a:ln>
                <a:solidFill>
                  <a:srgbClr val="0097A9"/>
                </a:solidFill>
                <a:effectLst/>
                <a:uLnTx/>
                <a:uFillTx/>
                <a:latin typeface="Calibri Light" panose="020F0302020204030204" pitchFamily="34" charset="0"/>
                <a:ea typeface="+mn-ea"/>
                <a:cs typeface="Calibri Light" panose="020F0302020204030204" pitchFamily="34" charset="0"/>
              </a:rPr>
              <a:t>¿</a:t>
            </a:r>
            <a:r>
              <a:rPr kumimoji="0" lang="en-US" sz="2933" b="1" i="0" u="none" strike="noStrike" kern="1200" cap="none" spc="0" normalizeH="0" baseline="0" noProof="0" dirty="0" err="1">
                <a:ln>
                  <a:noFill/>
                </a:ln>
                <a:solidFill>
                  <a:srgbClr val="0097A9"/>
                </a:solidFill>
                <a:effectLst/>
                <a:uLnTx/>
                <a:uFillTx/>
                <a:latin typeface="Calibri Light" panose="020F0302020204030204" pitchFamily="34" charset="0"/>
                <a:ea typeface="+mn-ea"/>
                <a:cs typeface="Calibri Light" panose="020F0302020204030204" pitchFamily="34" charset="0"/>
              </a:rPr>
              <a:t>Qué</a:t>
            </a:r>
            <a:r>
              <a:rPr kumimoji="0" lang="en-US" sz="2933" b="1" i="0" u="none" strike="noStrike" kern="1200" cap="none" spc="0" normalizeH="0" baseline="0" noProof="0" dirty="0">
                <a:ln>
                  <a:noFill/>
                </a:ln>
                <a:solidFill>
                  <a:srgbClr val="0097A9"/>
                </a:solidFill>
                <a:effectLst/>
                <a:uLnTx/>
                <a:uFillTx/>
                <a:latin typeface="Calibri Light" panose="020F0302020204030204" pitchFamily="34" charset="0"/>
                <a:ea typeface="+mn-ea"/>
                <a:cs typeface="Calibri Light" panose="020F0302020204030204" pitchFamily="34" charset="0"/>
              </a:rPr>
              <a:t> es?</a:t>
            </a:r>
          </a:p>
        </p:txBody>
      </p:sp>
      <p:grpSp>
        <p:nvGrpSpPr>
          <p:cNvPr id="6" name="Graphic 4">
            <a:extLst>
              <a:ext uri="{FF2B5EF4-FFF2-40B4-BE49-F238E27FC236}">
                <a16:creationId xmlns:a16="http://schemas.microsoft.com/office/drawing/2014/main" id="{280F1503-68BC-22C0-0120-1AD48A6DF7DE}"/>
              </a:ext>
            </a:extLst>
          </p:cNvPr>
          <p:cNvGrpSpPr>
            <a:grpSpLocks noChangeAspect="1"/>
          </p:cNvGrpSpPr>
          <p:nvPr/>
        </p:nvGrpSpPr>
        <p:grpSpPr>
          <a:xfrm>
            <a:off x="720373" y="2417179"/>
            <a:ext cx="583751" cy="583200"/>
            <a:chOff x="1952125" y="1402723"/>
            <a:chExt cx="362313" cy="361971"/>
          </a:xfrm>
          <a:solidFill>
            <a:srgbClr val="0097A9"/>
          </a:solidFill>
        </p:grpSpPr>
        <p:sp>
          <p:nvSpPr>
            <p:cNvPr id="7" name="Graphic 4">
              <a:extLst>
                <a:ext uri="{FF2B5EF4-FFF2-40B4-BE49-F238E27FC236}">
                  <a16:creationId xmlns:a16="http://schemas.microsoft.com/office/drawing/2014/main" id="{BE08C6A9-971B-A184-4C68-FCC80C6E20A6}"/>
                </a:ext>
              </a:extLst>
            </p:cNvPr>
            <p:cNvSpPr/>
            <p:nvPr/>
          </p:nvSpPr>
          <p:spPr>
            <a:xfrm>
              <a:off x="2053562" y="1640645"/>
              <a:ext cx="172691" cy="37745"/>
            </a:xfrm>
            <a:custGeom>
              <a:avLst/>
              <a:gdLst>
                <a:gd name="connsiteX0" fmla="*/ 18694 w 172691"/>
                <a:gd name="connsiteY0" fmla="*/ 23183 h 37745"/>
                <a:gd name="connsiteX1" fmla="*/ 18055 w 172691"/>
                <a:gd name="connsiteY1" fmla="*/ 25736 h 37745"/>
                <a:gd name="connsiteX2" fmla="*/ 11665 w 172691"/>
                <a:gd name="connsiteY2" fmla="*/ 30844 h 37745"/>
                <a:gd name="connsiteX3" fmla="*/ 10387 w 172691"/>
                <a:gd name="connsiteY3" fmla="*/ 30844 h 37745"/>
                <a:gd name="connsiteX4" fmla="*/ 5914 w 172691"/>
                <a:gd name="connsiteY4" fmla="*/ 23183 h 37745"/>
                <a:gd name="connsiteX5" fmla="*/ 6553 w 172691"/>
                <a:gd name="connsiteY5" fmla="*/ 20629 h 37745"/>
                <a:gd name="connsiteX6" fmla="*/ 6553 w 172691"/>
                <a:gd name="connsiteY6" fmla="*/ 16799 h 37745"/>
                <a:gd name="connsiteX7" fmla="*/ 5914 w 172691"/>
                <a:gd name="connsiteY7" fmla="*/ 13607 h 37745"/>
                <a:gd name="connsiteX8" fmla="*/ 11026 w 172691"/>
                <a:gd name="connsiteY8" fmla="*/ 5946 h 37745"/>
                <a:gd name="connsiteX9" fmla="*/ 18694 w 172691"/>
                <a:gd name="connsiteY9" fmla="*/ 11053 h 37745"/>
                <a:gd name="connsiteX10" fmla="*/ 19333 w 172691"/>
                <a:gd name="connsiteY10" fmla="*/ 14245 h 37745"/>
                <a:gd name="connsiteX11" fmla="*/ 18694 w 172691"/>
                <a:gd name="connsiteY11" fmla="*/ 23183 h 37745"/>
                <a:gd name="connsiteX12" fmla="*/ 171413 w 172691"/>
                <a:gd name="connsiteY12" fmla="*/ 4669 h 37745"/>
                <a:gd name="connsiteX13" fmla="*/ 172691 w 172691"/>
                <a:gd name="connsiteY13" fmla="*/ 839 h 37745"/>
                <a:gd name="connsiteX14" fmla="*/ 16777 w 172691"/>
                <a:gd name="connsiteY14" fmla="*/ 839 h 37745"/>
                <a:gd name="connsiteX15" fmla="*/ 15499 w 172691"/>
                <a:gd name="connsiteY15" fmla="*/ 839 h 37745"/>
                <a:gd name="connsiteX16" fmla="*/ 3358 w 172691"/>
                <a:gd name="connsiteY16" fmla="*/ 2116 h 37745"/>
                <a:gd name="connsiteX17" fmla="*/ 163 w 172691"/>
                <a:gd name="connsiteY17" fmla="*/ 9776 h 37745"/>
                <a:gd name="connsiteX18" fmla="*/ 163 w 172691"/>
                <a:gd name="connsiteY18" fmla="*/ 27013 h 37745"/>
                <a:gd name="connsiteX19" fmla="*/ 3358 w 172691"/>
                <a:gd name="connsiteY19" fmla="*/ 35951 h 37745"/>
                <a:gd name="connsiteX20" fmla="*/ 15499 w 172691"/>
                <a:gd name="connsiteY20" fmla="*/ 36589 h 37745"/>
                <a:gd name="connsiteX21" fmla="*/ 17416 w 172691"/>
                <a:gd name="connsiteY21" fmla="*/ 35951 h 37745"/>
                <a:gd name="connsiteX22" fmla="*/ 172691 w 172691"/>
                <a:gd name="connsiteY22" fmla="*/ 35951 h 37745"/>
                <a:gd name="connsiteX23" fmla="*/ 171413 w 172691"/>
                <a:gd name="connsiteY23" fmla="*/ 32120 h 37745"/>
                <a:gd name="connsiteX24" fmla="*/ 171413 w 172691"/>
                <a:gd name="connsiteY24" fmla="*/ 4669 h 3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2691" h="37745">
                  <a:moveTo>
                    <a:pt x="18694" y="23183"/>
                  </a:moveTo>
                  <a:lnTo>
                    <a:pt x="18055" y="25736"/>
                  </a:lnTo>
                  <a:cubicBezTo>
                    <a:pt x="17416" y="28928"/>
                    <a:pt x="14860" y="30844"/>
                    <a:pt x="11665" y="30844"/>
                  </a:cubicBezTo>
                  <a:lnTo>
                    <a:pt x="10387" y="30844"/>
                  </a:lnTo>
                  <a:cubicBezTo>
                    <a:pt x="7192" y="30205"/>
                    <a:pt x="4636" y="26375"/>
                    <a:pt x="5914" y="23183"/>
                  </a:cubicBezTo>
                  <a:lnTo>
                    <a:pt x="6553" y="20629"/>
                  </a:lnTo>
                  <a:cubicBezTo>
                    <a:pt x="6553" y="19352"/>
                    <a:pt x="6553" y="18076"/>
                    <a:pt x="6553" y="16799"/>
                  </a:cubicBezTo>
                  <a:lnTo>
                    <a:pt x="5914" y="13607"/>
                  </a:lnTo>
                  <a:cubicBezTo>
                    <a:pt x="5275" y="9776"/>
                    <a:pt x="7192" y="6584"/>
                    <a:pt x="11026" y="5946"/>
                  </a:cubicBezTo>
                  <a:cubicBezTo>
                    <a:pt x="14860" y="5308"/>
                    <a:pt x="18055" y="7223"/>
                    <a:pt x="18694" y="11053"/>
                  </a:cubicBezTo>
                  <a:lnTo>
                    <a:pt x="19333" y="14245"/>
                  </a:lnTo>
                  <a:cubicBezTo>
                    <a:pt x="19333" y="17437"/>
                    <a:pt x="19333" y="20629"/>
                    <a:pt x="18694" y="23183"/>
                  </a:cubicBezTo>
                  <a:moveTo>
                    <a:pt x="171413" y="4669"/>
                  </a:moveTo>
                  <a:lnTo>
                    <a:pt x="172691" y="839"/>
                  </a:lnTo>
                  <a:lnTo>
                    <a:pt x="16777" y="839"/>
                  </a:lnTo>
                  <a:lnTo>
                    <a:pt x="15499" y="839"/>
                  </a:lnTo>
                  <a:cubicBezTo>
                    <a:pt x="11665" y="-438"/>
                    <a:pt x="7192" y="-438"/>
                    <a:pt x="3358" y="2116"/>
                  </a:cubicBezTo>
                  <a:cubicBezTo>
                    <a:pt x="802" y="4031"/>
                    <a:pt x="-476" y="7223"/>
                    <a:pt x="163" y="9776"/>
                  </a:cubicBezTo>
                  <a:lnTo>
                    <a:pt x="163" y="27013"/>
                  </a:lnTo>
                  <a:cubicBezTo>
                    <a:pt x="-476" y="30205"/>
                    <a:pt x="802" y="33397"/>
                    <a:pt x="3358" y="35951"/>
                  </a:cubicBezTo>
                  <a:cubicBezTo>
                    <a:pt x="7192" y="37866"/>
                    <a:pt x="11665" y="38504"/>
                    <a:pt x="15499" y="36589"/>
                  </a:cubicBezTo>
                  <a:cubicBezTo>
                    <a:pt x="16138" y="35951"/>
                    <a:pt x="16777" y="35951"/>
                    <a:pt x="17416" y="35951"/>
                  </a:cubicBezTo>
                  <a:lnTo>
                    <a:pt x="172691" y="35951"/>
                  </a:lnTo>
                  <a:lnTo>
                    <a:pt x="171413" y="32120"/>
                  </a:lnTo>
                  <a:cubicBezTo>
                    <a:pt x="168218" y="23183"/>
                    <a:pt x="168218" y="13607"/>
                    <a:pt x="171413" y="4669"/>
                  </a:cubicBezTo>
                </a:path>
              </a:pathLst>
            </a:custGeom>
            <a:grpFill/>
            <a:ln w="6390" cap="flat">
              <a:noFill/>
              <a:prstDash val="solid"/>
              <a:miter/>
            </a:ln>
          </p:spPr>
          <p:txBody>
            <a:bodyPr rtlCol="0" anchor="ct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97A9"/>
                </a:solidFill>
                <a:effectLst/>
                <a:uLnTx/>
                <a:uFillTx/>
                <a:latin typeface="Calibri"/>
                <a:ea typeface="+mn-ea"/>
                <a:cs typeface="+mn-cs"/>
              </a:endParaRPr>
            </a:p>
          </p:txBody>
        </p:sp>
        <p:sp>
          <p:nvSpPr>
            <p:cNvPr id="8" name="Graphic 4">
              <a:extLst>
                <a:ext uri="{FF2B5EF4-FFF2-40B4-BE49-F238E27FC236}">
                  <a16:creationId xmlns:a16="http://schemas.microsoft.com/office/drawing/2014/main" id="{3D336603-E5FC-4394-1F15-98C6E6A98EA2}"/>
                </a:ext>
              </a:extLst>
            </p:cNvPr>
            <p:cNvSpPr/>
            <p:nvPr/>
          </p:nvSpPr>
          <p:spPr>
            <a:xfrm>
              <a:off x="2122098" y="1529764"/>
              <a:ext cx="5750" cy="31281"/>
            </a:xfrm>
            <a:custGeom>
              <a:avLst/>
              <a:gdLst>
                <a:gd name="connsiteX0" fmla="*/ 5751 w 5750"/>
                <a:gd name="connsiteY0" fmla="*/ 30643 h 31281"/>
                <a:gd name="connsiteX1" fmla="*/ 5751 w 5750"/>
                <a:gd name="connsiteY1" fmla="*/ 0 h 31281"/>
                <a:gd name="connsiteX2" fmla="*/ 0 w 5750"/>
                <a:gd name="connsiteY2" fmla="*/ 0 h 31281"/>
                <a:gd name="connsiteX3" fmla="*/ 0 w 5750"/>
                <a:gd name="connsiteY3" fmla="*/ 31281 h 31281"/>
                <a:gd name="connsiteX4" fmla="*/ 5751 w 5750"/>
                <a:gd name="connsiteY4" fmla="*/ 30643 h 31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0" h="31281">
                  <a:moveTo>
                    <a:pt x="5751" y="30643"/>
                  </a:moveTo>
                  <a:lnTo>
                    <a:pt x="5751" y="0"/>
                  </a:lnTo>
                  <a:lnTo>
                    <a:pt x="0" y="0"/>
                  </a:lnTo>
                  <a:lnTo>
                    <a:pt x="0" y="31281"/>
                  </a:lnTo>
                  <a:cubicBezTo>
                    <a:pt x="1917" y="30005"/>
                    <a:pt x="4473" y="30005"/>
                    <a:pt x="5751" y="30643"/>
                  </a:cubicBezTo>
                </a:path>
              </a:pathLst>
            </a:custGeom>
            <a:grpFill/>
            <a:ln w="6390" cap="flat">
              <a:noFill/>
              <a:prstDash val="solid"/>
              <a:miter/>
            </a:ln>
          </p:spPr>
          <p:txBody>
            <a:bodyPr rtlCol="0" anchor="ct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97A9"/>
                </a:solidFill>
                <a:effectLst/>
                <a:uLnTx/>
                <a:uFillTx/>
                <a:latin typeface="Calibri"/>
                <a:ea typeface="+mn-ea"/>
                <a:cs typeface="+mn-cs"/>
              </a:endParaRPr>
            </a:p>
          </p:txBody>
        </p:sp>
        <p:sp>
          <p:nvSpPr>
            <p:cNvPr id="9" name="Graphic 4">
              <a:extLst>
                <a:ext uri="{FF2B5EF4-FFF2-40B4-BE49-F238E27FC236}">
                  <a16:creationId xmlns:a16="http://schemas.microsoft.com/office/drawing/2014/main" id="{A2358E6F-F7B9-45DF-7E1E-DCDA30EEB713}"/>
                </a:ext>
              </a:extLst>
            </p:cNvPr>
            <p:cNvSpPr/>
            <p:nvPr/>
          </p:nvSpPr>
          <p:spPr>
            <a:xfrm>
              <a:off x="1952125" y="1402723"/>
              <a:ext cx="362313" cy="361971"/>
            </a:xfrm>
            <a:custGeom>
              <a:avLst/>
              <a:gdLst>
                <a:gd name="connsiteX0" fmla="*/ 284991 w 362313"/>
                <a:gd name="connsiteY0" fmla="*/ 266212 h 361971"/>
                <a:gd name="connsiteX1" fmla="*/ 287547 w 362313"/>
                <a:gd name="connsiteY1" fmla="*/ 273873 h 361971"/>
                <a:gd name="connsiteX2" fmla="*/ 289464 w 362313"/>
                <a:gd name="connsiteY2" fmla="*/ 273873 h 361971"/>
                <a:gd name="connsiteX3" fmla="*/ 295854 w 362313"/>
                <a:gd name="connsiteY3" fmla="*/ 280257 h 361971"/>
                <a:gd name="connsiteX4" fmla="*/ 289464 w 362313"/>
                <a:gd name="connsiteY4" fmla="*/ 286641 h 361971"/>
                <a:gd name="connsiteX5" fmla="*/ 120131 w 362313"/>
                <a:gd name="connsiteY5" fmla="*/ 286641 h 361971"/>
                <a:gd name="connsiteX6" fmla="*/ 110546 w 362313"/>
                <a:gd name="connsiteY6" fmla="*/ 287918 h 361971"/>
                <a:gd name="connsiteX7" fmla="*/ 97127 w 362313"/>
                <a:gd name="connsiteY7" fmla="*/ 283449 h 361971"/>
                <a:gd name="connsiteX8" fmla="*/ 88820 w 362313"/>
                <a:gd name="connsiteY8" fmla="*/ 264297 h 361971"/>
                <a:gd name="connsiteX9" fmla="*/ 88820 w 362313"/>
                <a:gd name="connsiteY9" fmla="*/ 247698 h 361971"/>
                <a:gd name="connsiteX10" fmla="*/ 97127 w 362313"/>
                <a:gd name="connsiteY10" fmla="*/ 229823 h 361971"/>
                <a:gd name="connsiteX11" fmla="*/ 119492 w 362313"/>
                <a:gd name="connsiteY11" fmla="*/ 225993 h 361971"/>
                <a:gd name="connsiteX12" fmla="*/ 288825 w 362313"/>
                <a:gd name="connsiteY12" fmla="*/ 225993 h 361971"/>
                <a:gd name="connsiteX13" fmla="*/ 295215 w 362313"/>
                <a:gd name="connsiteY13" fmla="*/ 232377 h 361971"/>
                <a:gd name="connsiteX14" fmla="*/ 288825 w 362313"/>
                <a:gd name="connsiteY14" fmla="*/ 238761 h 361971"/>
                <a:gd name="connsiteX15" fmla="*/ 288825 w 362313"/>
                <a:gd name="connsiteY15" fmla="*/ 238761 h 361971"/>
                <a:gd name="connsiteX16" fmla="*/ 287547 w 362313"/>
                <a:gd name="connsiteY16" fmla="*/ 238761 h 361971"/>
                <a:gd name="connsiteX17" fmla="*/ 284991 w 362313"/>
                <a:gd name="connsiteY17" fmla="*/ 246422 h 361971"/>
                <a:gd name="connsiteX18" fmla="*/ 284991 w 362313"/>
                <a:gd name="connsiteY18" fmla="*/ 266212 h 361971"/>
                <a:gd name="connsiteX19" fmla="*/ 261348 w 362313"/>
                <a:gd name="connsiteY19" fmla="*/ 190881 h 361971"/>
                <a:gd name="connsiteX20" fmla="*/ 262626 w 362313"/>
                <a:gd name="connsiteY20" fmla="*/ 197903 h 361971"/>
                <a:gd name="connsiteX21" fmla="*/ 257514 w 362313"/>
                <a:gd name="connsiteY21" fmla="*/ 204926 h 361971"/>
                <a:gd name="connsiteX22" fmla="*/ 256237 w 362313"/>
                <a:gd name="connsiteY22" fmla="*/ 204926 h 361971"/>
                <a:gd name="connsiteX23" fmla="*/ 249847 w 362313"/>
                <a:gd name="connsiteY23" fmla="*/ 199819 h 361971"/>
                <a:gd name="connsiteX24" fmla="*/ 248569 w 362313"/>
                <a:gd name="connsiteY24" fmla="*/ 192796 h 361971"/>
                <a:gd name="connsiteX25" fmla="*/ 248569 w 362313"/>
                <a:gd name="connsiteY25" fmla="*/ 176198 h 361971"/>
                <a:gd name="connsiteX26" fmla="*/ 249847 w 362313"/>
                <a:gd name="connsiteY26" fmla="*/ 170452 h 361971"/>
                <a:gd name="connsiteX27" fmla="*/ 257514 w 362313"/>
                <a:gd name="connsiteY27" fmla="*/ 165345 h 361971"/>
                <a:gd name="connsiteX28" fmla="*/ 262626 w 362313"/>
                <a:gd name="connsiteY28" fmla="*/ 173006 h 361971"/>
                <a:gd name="connsiteX29" fmla="*/ 262626 w 362313"/>
                <a:gd name="connsiteY29" fmla="*/ 173006 h 361971"/>
                <a:gd name="connsiteX30" fmla="*/ 261348 w 362313"/>
                <a:gd name="connsiteY30" fmla="*/ 178752 h 361971"/>
                <a:gd name="connsiteX31" fmla="*/ 261348 w 362313"/>
                <a:gd name="connsiteY31" fmla="*/ 190881 h 361971"/>
                <a:gd name="connsiteX32" fmla="*/ 68372 w 362313"/>
                <a:gd name="connsiteY32" fmla="*/ 215779 h 361971"/>
                <a:gd name="connsiteX33" fmla="*/ 74762 w 362313"/>
                <a:gd name="connsiteY33" fmla="*/ 209395 h 361971"/>
                <a:gd name="connsiteX34" fmla="*/ 78596 w 362313"/>
                <a:gd name="connsiteY34" fmla="*/ 209395 h 361971"/>
                <a:gd name="connsiteX35" fmla="*/ 80513 w 362313"/>
                <a:gd name="connsiteY35" fmla="*/ 199180 h 361971"/>
                <a:gd name="connsiteX36" fmla="*/ 80513 w 362313"/>
                <a:gd name="connsiteY36" fmla="*/ 171091 h 361971"/>
                <a:gd name="connsiteX37" fmla="*/ 78596 w 362313"/>
                <a:gd name="connsiteY37" fmla="*/ 160876 h 361971"/>
                <a:gd name="connsiteX38" fmla="*/ 74762 w 362313"/>
                <a:gd name="connsiteY38" fmla="*/ 160876 h 361971"/>
                <a:gd name="connsiteX39" fmla="*/ 68372 w 362313"/>
                <a:gd name="connsiteY39" fmla="*/ 154492 h 361971"/>
                <a:gd name="connsiteX40" fmla="*/ 74762 w 362313"/>
                <a:gd name="connsiteY40" fmla="*/ 148108 h 361971"/>
                <a:gd name="connsiteX41" fmla="*/ 146969 w 362313"/>
                <a:gd name="connsiteY41" fmla="*/ 148108 h 361971"/>
                <a:gd name="connsiteX42" fmla="*/ 153358 w 362313"/>
                <a:gd name="connsiteY42" fmla="*/ 154492 h 361971"/>
                <a:gd name="connsiteX43" fmla="*/ 146969 w 362313"/>
                <a:gd name="connsiteY43" fmla="*/ 160876 h 361971"/>
                <a:gd name="connsiteX44" fmla="*/ 92015 w 362313"/>
                <a:gd name="connsiteY44" fmla="*/ 160876 h 361971"/>
                <a:gd name="connsiteX45" fmla="*/ 93293 w 362313"/>
                <a:gd name="connsiteY45" fmla="*/ 169176 h 361971"/>
                <a:gd name="connsiteX46" fmla="*/ 93293 w 362313"/>
                <a:gd name="connsiteY46" fmla="*/ 201095 h 361971"/>
                <a:gd name="connsiteX47" fmla="*/ 92015 w 362313"/>
                <a:gd name="connsiteY47" fmla="*/ 209395 h 361971"/>
                <a:gd name="connsiteX48" fmla="*/ 257514 w 362313"/>
                <a:gd name="connsiteY48" fmla="*/ 209395 h 361971"/>
                <a:gd name="connsiteX49" fmla="*/ 258792 w 362313"/>
                <a:gd name="connsiteY49" fmla="*/ 209395 h 361971"/>
                <a:gd name="connsiteX50" fmla="*/ 265182 w 362313"/>
                <a:gd name="connsiteY50" fmla="*/ 208118 h 361971"/>
                <a:gd name="connsiteX51" fmla="*/ 269016 w 362313"/>
                <a:gd name="connsiteY51" fmla="*/ 196627 h 361971"/>
                <a:gd name="connsiteX52" fmla="*/ 269016 w 362313"/>
                <a:gd name="connsiteY52" fmla="*/ 174283 h 361971"/>
                <a:gd name="connsiteX53" fmla="*/ 269016 w 362313"/>
                <a:gd name="connsiteY53" fmla="*/ 173644 h 361971"/>
                <a:gd name="connsiteX54" fmla="*/ 265821 w 362313"/>
                <a:gd name="connsiteY54" fmla="*/ 160876 h 361971"/>
                <a:gd name="connsiteX55" fmla="*/ 259431 w 362313"/>
                <a:gd name="connsiteY55" fmla="*/ 160238 h 361971"/>
                <a:gd name="connsiteX56" fmla="*/ 257514 w 362313"/>
                <a:gd name="connsiteY56" fmla="*/ 160876 h 361971"/>
                <a:gd name="connsiteX57" fmla="*/ 200005 w 362313"/>
                <a:gd name="connsiteY57" fmla="*/ 160876 h 361971"/>
                <a:gd name="connsiteX58" fmla="*/ 193615 w 362313"/>
                <a:gd name="connsiteY58" fmla="*/ 154492 h 361971"/>
                <a:gd name="connsiteX59" fmla="*/ 200005 w 362313"/>
                <a:gd name="connsiteY59" fmla="*/ 148108 h 361971"/>
                <a:gd name="connsiteX60" fmla="*/ 256237 w 362313"/>
                <a:gd name="connsiteY60" fmla="*/ 148108 h 361971"/>
                <a:gd name="connsiteX61" fmla="*/ 273489 w 362313"/>
                <a:gd name="connsiteY61" fmla="*/ 150662 h 361971"/>
                <a:gd name="connsiteX62" fmla="*/ 281157 w 362313"/>
                <a:gd name="connsiteY62" fmla="*/ 174283 h 361971"/>
                <a:gd name="connsiteX63" fmla="*/ 281157 w 362313"/>
                <a:gd name="connsiteY63" fmla="*/ 195988 h 361971"/>
                <a:gd name="connsiteX64" fmla="*/ 272850 w 362313"/>
                <a:gd name="connsiteY64" fmla="*/ 217694 h 361971"/>
                <a:gd name="connsiteX65" fmla="*/ 260071 w 362313"/>
                <a:gd name="connsiteY65" fmla="*/ 222163 h 361971"/>
                <a:gd name="connsiteX66" fmla="*/ 256237 w 362313"/>
                <a:gd name="connsiteY66" fmla="*/ 221524 h 361971"/>
                <a:gd name="connsiteX67" fmla="*/ 74762 w 362313"/>
                <a:gd name="connsiteY67" fmla="*/ 221524 h 361971"/>
                <a:gd name="connsiteX68" fmla="*/ 68372 w 362313"/>
                <a:gd name="connsiteY68" fmla="*/ 215779 h 361971"/>
                <a:gd name="connsiteX69" fmla="*/ 109268 w 362313"/>
                <a:gd name="connsiteY69" fmla="*/ 104697 h 361971"/>
                <a:gd name="connsiteX70" fmla="*/ 108629 w 362313"/>
                <a:gd name="connsiteY70" fmla="*/ 99590 h 361971"/>
                <a:gd name="connsiteX71" fmla="*/ 113741 w 362313"/>
                <a:gd name="connsiteY71" fmla="*/ 91929 h 361971"/>
                <a:gd name="connsiteX72" fmla="*/ 113741 w 362313"/>
                <a:gd name="connsiteY72" fmla="*/ 91929 h 361971"/>
                <a:gd name="connsiteX73" fmla="*/ 120770 w 362313"/>
                <a:gd name="connsiteY73" fmla="*/ 97037 h 361971"/>
                <a:gd name="connsiteX74" fmla="*/ 121409 w 362313"/>
                <a:gd name="connsiteY74" fmla="*/ 102144 h 361971"/>
                <a:gd name="connsiteX75" fmla="*/ 121409 w 362313"/>
                <a:gd name="connsiteY75" fmla="*/ 114912 h 361971"/>
                <a:gd name="connsiteX76" fmla="*/ 120770 w 362313"/>
                <a:gd name="connsiteY76" fmla="*/ 119380 h 361971"/>
                <a:gd name="connsiteX77" fmla="*/ 114380 w 362313"/>
                <a:gd name="connsiteY77" fmla="*/ 124488 h 361971"/>
                <a:gd name="connsiteX78" fmla="*/ 113102 w 362313"/>
                <a:gd name="connsiteY78" fmla="*/ 124488 h 361971"/>
                <a:gd name="connsiteX79" fmla="*/ 107990 w 362313"/>
                <a:gd name="connsiteY79" fmla="*/ 116827 h 361971"/>
                <a:gd name="connsiteX80" fmla="*/ 107990 w 362313"/>
                <a:gd name="connsiteY80" fmla="*/ 116827 h 361971"/>
                <a:gd name="connsiteX81" fmla="*/ 108629 w 362313"/>
                <a:gd name="connsiteY81" fmla="*/ 112358 h 361971"/>
                <a:gd name="connsiteX82" fmla="*/ 109268 w 362313"/>
                <a:gd name="connsiteY82" fmla="*/ 104697 h 361971"/>
                <a:gd name="connsiteX83" fmla="*/ 149524 w 362313"/>
                <a:gd name="connsiteY83" fmla="*/ 126403 h 361971"/>
                <a:gd name="connsiteX84" fmla="*/ 143135 w 362313"/>
                <a:gd name="connsiteY84" fmla="*/ 120019 h 361971"/>
                <a:gd name="connsiteX85" fmla="*/ 149524 w 362313"/>
                <a:gd name="connsiteY85" fmla="*/ 113635 h 361971"/>
                <a:gd name="connsiteX86" fmla="*/ 189781 w 362313"/>
                <a:gd name="connsiteY86" fmla="*/ 113635 h 361971"/>
                <a:gd name="connsiteX87" fmla="*/ 196171 w 362313"/>
                <a:gd name="connsiteY87" fmla="*/ 120019 h 361971"/>
                <a:gd name="connsiteX88" fmla="*/ 189781 w 362313"/>
                <a:gd name="connsiteY88" fmla="*/ 126403 h 361971"/>
                <a:gd name="connsiteX89" fmla="*/ 188503 w 362313"/>
                <a:gd name="connsiteY89" fmla="*/ 126403 h 361971"/>
                <a:gd name="connsiteX90" fmla="*/ 188503 w 362313"/>
                <a:gd name="connsiteY90" fmla="*/ 171729 h 361971"/>
                <a:gd name="connsiteX91" fmla="*/ 182113 w 362313"/>
                <a:gd name="connsiteY91" fmla="*/ 178113 h 361971"/>
                <a:gd name="connsiteX92" fmla="*/ 177640 w 362313"/>
                <a:gd name="connsiteY92" fmla="*/ 176198 h 361971"/>
                <a:gd name="connsiteX93" fmla="*/ 173806 w 362313"/>
                <a:gd name="connsiteY93" fmla="*/ 172368 h 361971"/>
                <a:gd name="connsiteX94" fmla="*/ 168694 w 362313"/>
                <a:gd name="connsiteY94" fmla="*/ 177475 h 361971"/>
                <a:gd name="connsiteX95" fmla="*/ 164221 w 362313"/>
                <a:gd name="connsiteY95" fmla="*/ 179390 h 361971"/>
                <a:gd name="connsiteX96" fmla="*/ 161665 w 362313"/>
                <a:gd name="connsiteY96" fmla="*/ 178752 h 361971"/>
                <a:gd name="connsiteX97" fmla="*/ 157832 w 362313"/>
                <a:gd name="connsiteY97" fmla="*/ 173006 h 361971"/>
                <a:gd name="connsiteX98" fmla="*/ 157832 w 362313"/>
                <a:gd name="connsiteY98" fmla="*/ 127041 h 361971"/>
                <a:gd name="connsiteX99" fmla="*/ 149524 w 362313"/>
                <a:gd name="connsiteY99" fmla="*/ 126403 h 361971"/>
                <a:gd name="connsiteX100" fmla="*/ 88181 w 362313"/>
                <a:gd name="connsiteY100" fmla="*/ 117465 h 361971"/>
                <a:gd name="connsiteX101" fmla="*/ 88181 w 362313"/>
                <a:gd name="connsiteY101" fmla="*/ 98313 h 361971"/>
                <a:gd name="connsiteX102" fmla="*/ 99044 w 362313"/>
                <a:gd name="connsiteY102" fmla="*/ 75331 h 361971"/>
                <a:gd name="connsiteX103" fmla="*/ 113741 w 362313"/>
                <a:gd name="connsiteY103" fmla="*/ 74693 h 361971"/>
                <a:gd name="connsiteX104" fmla="*/ 240262 w 362313"/>
                <a:gd name="connsiteY104" fmla="*/ 76608 h 361971"/>
                <a:gd name="connsiteX105" fmla="*/ 246652 w 362313"/>
                <a:gd name="connsiteY105" fmla="*/ 82992 h 361971"/>
                <a:gd name="connsiteX106" fmla="*/ 240901 w 362313"/>
                <a:gd name="connsiteY106" fmla="*/ 89376 h 361971"/>
                <a:gd name="connsiteX107" fmla="*/ 238984 w 362313"/>
                <a:gd name="connsiteY107" fmla="*/ 98313 h 361971"/>
                <a:gd name="connsiteX108" fmla="*/ 238345 w 362313"/>
                <a:gd name="connsiteY108" fmla="*/ 123211 h 361971"/>
                <a:gd name="connsiteX109" fmla="*/ 239623 w 362313"/>
                <a:gd name="connsiteY109" fmla="*/ 132148 h 361971"/>
                <a:gd name="connsiteX110" fmla="*/ 246013 w 362313"/>
                <a:gd name="connsiteY110" fmla="*/ 138532 h 361971"/>
                <a:gd name="connsiteX111" fmla="*/ 239623 w 362313"/>
                <a:gd name="connsiteY111" fmla="*/ 144916 h 361971"/>
                <a:gd name="connsiteX112" fmla="*/ 239623 w 362313"/>
                <a:gd name="connsiteY112" fmla="*/ 144916 h 361971"/>
                <a:gd name="connsiteX113" fmla="*/ 198727 w 362313"/>
                <a:gd name="connsiteY113" fmla="*/ 144278 h 361971"/>
                <a:gd name="connsiteX114" fmla="*/ 192337 w 362313"/>
                <a:gd name="connsiteY114" fmla="*/ 137894 h 361971"/>
                <a:gd name="connsiteX115" fmla="*/ 198727 w 362313"/>
                <a:gd name="connsiteY115" fmla="*/ 131510 h 361971"/>
                <a:gd name="connsiteX116" fmla="*/ 227482 w 362313"/>
                <a:gd name="connsiteY116" fmla="*/ 132148 h 361971"/>
                <a:gd name="connsiteX117" fmla="*/ 226204 w 362313"/>
                <a:gd name="connsiteY117" fmla="*/ 125764 h 361971"/>
                <a:gd name="connsiteX118" fmla="*/ 226843 w 362313"/>
                <a:gd name="connsiteY118" fmla="*/ 96398 h 361971"/>
                <a:gd name="connsiteX119" fmla="*/ 228121 w 362313"/>
                <a:gd name="connsiteY119" fmla="*/ 90014 h 361971"/>
                <a:gd name="connsiteX120" fmla="*/ 112463 w 362313"/>
                <a:gd name="connsiteY120" fmla="*/ 88099 h 361971"/>
                <a:gd name="connsiteX121" fmla="*/ 109907 w 362313"/>
                <a:gd name="connsiteY121" fmla="*/ 87461 h 361971"/>
                <a:gd name="connsiteX122" fmla="*/ 106073 w 362313"/>
                <a:gd name="connsiteY122" fmla="*/ 87461 h 361971"/>
                <a:gd name="connsiteX123" fmla="*/ 101600 w 362313"/>
                <a:gd name="connsiteY123" fmla="*/ 99590 h 361971"/>
                <a:gd name="connsiteX124" fmla="*/ 101600 w 362313"/>
                <a:gd name="connsiteY124" fmla="*/ 119380 h 361971"/>
                <a:gd name="connsiteX125" fmla="*/ 104795 w 362313"/>
                <a:gd name="connsiteY125" fmla="*/ 132148 h 361971"/>
                <a:gd name="connsiteX126" fmla="*/ 109907 w 362313"/>
                <a:gd name="connsiteY126" fmla="*/ 131510 h 361971"/>
                <a:gd name="connsiteX127" fmla="*/ 113102 w 362313"/>
                <a:gd name="connsiteY127" fmla="*/ 130872 h 361971"/>
                <a:gd name="connsiteX128" fmla="*/ 146969 w 362313"/>
                <a:gd name="connsiteY128" fmla="*/ 131510 h 361971"/>
                <a:gd name="connsiteX129" fmla="*/ 153358 w 362313"/>
                <a:gd name="connsiteY129" fmla="*/ 137894 h 361971"/>
                <a:gd name="connsiteX130" fmla="*/ 146969 w 362313"/>
                <a:gd name="connsiteY130" fmla="*/ 144278 h 361971"/>
                <a:gd name="connsiteX131" fmla="*/ 146969 w 362313"/>
                <a:gd name="connsiteY131" fmla="*/ 144278 h 361971"/>
                <a:gd name="connsiteX132" fmla="*/ 114380 w 362313"/>
                <a:gd name="connsiteY132" fmla="*/ 143640 h 361971"/>
                <a:gd name="connsiteX133" fmla="*/ 106712 w 362313"/>
                <a:gd name="connsiteY133" fmla="*/ 145555 h 361971"/>
                <a:gd name="connsiteX134" fmla="*/ 97766 w 362313"/>
                <a:gd name="connsiteY134" fmla="*/ 143001 h 361971"/>
                <a:gd name="connsiteX135" fmla="*/ 89459 w 362313"/>
                <a:gd name="connsiteY135" fmla="*/ 119380 h 361971"/>
                <a:gd name="connsiteX136" fmla="*/ 181474 w 362313"/>
                <a:gd name="connsiteY136" fmla="*/ 0 h 361971"/>
                <a:gd name="connsiteX137" fmla="*/ 0 w 362313"/>
                <a:gd name="connsiteY137" fmla="*/ 180667 h 361971"/>
                <a:gd name="connsiteX138" fmla="*/ 180835 w 362313"/>
                <a:gd name="connsiteY138" fmla="*/ 361972 h 361971"/>
                <a:gd name="connsiteX139" fmla="*/ 362310 w 362313"/>
                <a:gd name="connsiteY139" fmla="*/ 181305 h 361971"/>
                <a:gd name="connsiteX140" fmla="*/ 362310 w 362313"/>
                <a:gd name="connsiteY140" fmla="*/ 181305 h 361971"/>
                <a:gd name="connsiteX141" fmla="*/ 181474 w 362313"/>
                <a:gd name="connsiteY141" fmla="*/ 0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362313" h="361971">
                  <a:moveTo>
                    <a:pt x="284991" y="266212"/>
                  </a:moveTo>
                  <a:lnTo>
                    <a:pt x="287547" y="273873"/>
                  </a:lnTo>
                  <a:lnTo>
                    <a:pt x="289464" y="273873"/>
                  </a:lnTo>
                  <a:cubicBezTo>
                    <a:pt x="293298" y="273873"/>
                    <a:pt x="295854" y="276426"/>
                    <a:pt x="295854" y="280257"/>
                  </a:cubicBezTo>
                  <a:cubicBezTo>
                    <a:pt x="295854" y="284087"/>
                    <a:pt x="293298" y="286641"/>
                    <a:pt x="289464" y="286641"/>
                  </a:cubicBezTo>
                  <a:lnTo>
                    <a:pt x="120131" y="286641"/>
                  </a:lnTo>
                  <a:cubicBezTo>
                    <a:pt x="116936" y="287918"/>
                    <a:pt x="113741" y="287918"/>
                    <a:pt x="110546" y="287918"/>
                  </a:cubicBezTo>
                  <a:cubicBezTo>
                    <a:pt x="105434" y="287918"/>
                    <a:pt x="100961" y="286641"/>
                    <a:pt x="97127" y="283449"/>
                  </a:cubicBezTo>
                  <a:cubicBezTo>
                    <a:pt x="91376" y="278980"/>
                    <a:pt x="88181" y="271958"/>
                    <a:pt x="88820" y="264297"/>
                  </a:cubicBezTo>
                  <a:lnTo>
                    <a:pt x="88820" y="247698"/>
                  </a:lnTo>
                  <a:cubicBezTo>
                    <a:pt x="88820" y="240676"/>
                    <a:pt x="92015" y="234292"/>
                    <a:pt x="97127" y="229823"/>
                  </a:cubicBezTo>
                  <a:cubicBezTo>
                    <a:pt x="103517" y="225355"/>
                    <a:pt x="111824" y="224078"/>
                    <a:pt x="119492" y="225993"/>
                  </a:cubicBezTo>
                  <a:lnTo>
                    <a:pt x="288825" y="225993"/>
                  </a:lnTo>
                  <a:cubicBezTo>
                    <a:pt x="292659" y="225993"/>
                    <a:pt x="295215" y="228546"/>
                    <a:pt x="295215" y="232377"/>
                  </a:cubicBezTo>
                  <a:cubicBezTo>
                    <a:pt x="295215" y="236207"/>
                    <a:pt x="292659" y="238761"/>
                    <a:pt x="288825" y="238761"/>
                  </a:cubicBezTo>
                  <a:cubicBezTo>
                    <a:pt x="288825" y="238761"/>
                    <a:pt x="288825" y="238761"/>
                    <a:pt x="288825" y="238761"/>
                  </a:cubicBezTo>
                  <a:lnTo>
                    <a:pt x="287547" y="238761"/>
                  </a:lnTo>
                  <a:lnTo>
                    <a:pt x="284991" y="246422"/>
                  </a:lnTo>
                  <a:cubicBezTo>
                    <a:pt x="283074" y="253444"/>
                    <a:pt x="283074" y="260466"/>
                    <a:pt x="284991" y="266212"/>
                  </a:cubicBezTo>
                  <a:moveTo>
                    <a:pt x="261348" y="190881"/>
                  </a:moveTo>
                  <a:lnTo>
                    <a:pt x="262626" y="197903"/>
                  </a:lnTo>
                  <a:cubicBezTo>
                    <a:pt x="263266" y="201095"/>
                    <a:pt x="260709" y="204926"/>
                    <a:pt x="257514" y="204926"/>
                  </a:cubicBezTo>
                  <a:lnTo>
                    <a:pt x="256237" y="204926"/>
                  </a:lnTo>
                  <a:cubicBezTo>
                    <a:pt x="253042" y="204926"/>
                    <a:pt x="250486" y="203011"/>
                    <a:pt x="249847" y="199819"/>
                  </a:cubicBezTo>
                  <a:lnTo>
                    <a:pt x="248569" y="192796"/>
                  </a:lnTo>
                  <a:cubicBezTo>
                    <a:pt x="247291" y="187051"/>
                    <a:pt x="247291" y="181944"/>
                    <a:pt x="248569" y="176198"/>
                  </a:cubicBezTo>
                  <a:lnTo>
                    <a:pt x="249847" y="170452"/>
                  </a:lnTo>
                  <a:cubicBezTo>
                    <a:pt x="250486" y="166622"/>
                    <a:pt x="253681" y="164707"/>
                    <a:pt x="257514" y="165345"/>
                  </a:cubicBezTo>
                  <a:cubicBezTo>
                    <a:pt x="261348" y="165984"/>
                    <a:pt x="263266" y="169176"/>
                    <a:pt x="262626" y="173006"/>
                  </a:cubicBezTo>
                  <a:lnTo>
                    <a:pt x="262626" y="173006"/>
                  </a:lnTo>
                  <a:lnTo>
                    <a:pt x="261348" y="178752"/>
                  </a:lnTo>
                  <a:cubicBezTo>
                    <a:pt x="260709" y="182582"/>
                    <a:pt x="260709" y="186412"/>
                    <a:pt x="261348" y="190881"/>
                  </a:cubicBezTo>
                  <a:moveTo>
                    <a:pt x="68372" y="215779"/>
                  </a:moveTo>
                  <a:cubicBezTo>
                    <a:pt x="68372" y="211948"/>
                    <a:pt x="70928" y="209395"/>
                    <a:pt x="74762" y="209395"/>
                  </a:cubicBezTo>
                  <a:lnTo>
                    <a:pt x="78596" y="209395"/>
                  </a:lnTo>
                  <a:lnTo>
                    <a:pt x="80513" y="199180"/>
                  </a:lnTo>
                  <a:cubicBezTo>
                    <a:pt x="82430" y="190243"/>
                    <a:pt x="82430" y="180667"/>
                    <a:pt x="80513" y="171091"/>
                  </a:cubicBezTo>
                  <a:lnTo>
                    <a:pt x="78596" y="160876"/>
                  </a:lnTo>
                  <a:lnTo>
                    <a:pt x="74762" y="160876"/>
                  </a:lnTo>
                  <a:cubicBezTo>
                    <a:pt x="70928" y="160876"/>
                    <a:pt x="68372" y="158323"/>
                    <a:pt x="68372" y="154492"/>
                  </a:cubicBezTo>
                  <a:cubicBezTo>
                    <a:pt x="68372" y="150662"/>
                    <a:pt x="70928" y="148108"/>
                    <a:pt x="74762" y="148108"/>
                  </a:cubicBezTo>
                  <a:lnTo>
                    <a:pt x="146969" y="148108"/>
                  </a:lnTo>
                  <a:cubicBezTo>
                    <a:pt x="150803" y="148108"/>
                    <a:pt x="153358" y="150662"/>
                    <a:pt x="153358" y="154492"/>
                  </a:cubicBezTo>
                  <a:cubicBezTo>
                    <a:pt x="153358" y="158323"/>
                    <a:pt x="150803" y="160876"/>
                    <a:pt x="146969" y="160876"/>
                  </a:cubicBezTo>
                  <a:lnTo>
                    <a:pt x="92015" y="160876"/>
                  </a:lnTo>
                  <a:lnTo>
                    <a:pt x="93293" y="169176"/>
                  </a:lnTo>
                  <a:cubicBezTo>
                    <a:pt x="95210" y="180028"/>
                    <a:pt x="95210" y="190243"/>
                    <a:pt x="93293" y="201095"/>
                  </a:cubicBezTo>
                  <a:lnTo>
                    <a:pt x="92015" y="209395"/>
                  </a:lnTo>
                  <a:lnTo>
                    <a:pt x="257514" y="209395"/>
                  </a:lnTo>
                  <a:cubicBezTo>
                    <a:pt x="258153" y="209395"/>
                    <a:pt x="258153" y="209395"/>
                    <a:pt x="258792" y="209395"/>
                  </a:cubicBezTo>
                  <a:cubicBezTo>
                    <a:pt x="260709" y="210033"/>
                    <a:pt x="263266" y="209395"/>
                    <a:pt x="265182" y="208118"/>
                  </a:cubicBezTo>
                  <a:cubicBezTo>
                    <a:pt x="268377" y="204926"/>
                    <a:pt x="269655" y="200457"/>
                    <a:pt x="269016" y="196627"/>
                  </a:cubicBezTo>
                  <a:lnTo>
                    <a:pt x="269016" y="174283"/>
                  </a:lnTo>
                  <a:cubicBezTo>
                    <a:pt x="269016" y="174283"/>
                    <a:pt x="269016" y="173644"/>
                    <a:pt x="269016" y="173644"/>
                  </a:cubicBezTo>
                  <a:cubicBezTo>
                    <a:pt x="270294" y="169176"/>
                    <a:pt x="269016" y="164707"/>
                    <a:pt x="265821" y="160876"/>
                  </a:cubicBezTo>
                  <a:cubicBezTo>
                    <a:pt x="265182" y="160238"/>
                    <a:pt x="263904" y="158961"/>
                    <a:pt x="259431" y="160238"/>
                  </a:cubicBezTo>
                  <a:cubicBezTo>
                    <a:pt x="258792" y="160238"/>
                    <a:pt x="258153" y="160876"/>
                    <a:pt x="257514" y="160876"/>
                  </a:cubicBezTo>
                  <a:lnTo>
                    <a:pt x="200005" y="160876"/>
                  </a:lnTo>
                  <a:cubicBezTo>
                    <a:pt x="196171" y="160876"/>
                    <a:pt x="193615" y="158323"/>
                    <a:pt x="193615" y="154492"/>
                  </a:cubicBezTo>
                  <a:cubicBezTo>
                    <a:pt x="193615" y="150662"/>
                    <a:pt x="196171" y="148108"/>
                    <a:pt x="200005" y="148108"/>
                  </a:cubicBezTo>
                  <a:lnTo>
                    <a:pt x="256237" y="148108"/>
                  </a:lnTo>
                  <a:cubicBezTo>
                    <a:pt x="261987" y="146193"/>
                    <a:pt x="268377" y="146832"/>
                    <a:pt x="273489" y="150662"/>
                  </a:cubicBezTo>
                  <a:cubicBezTo>
                    <a:pt x="279879" y="156408"/>
                    <a:pt x="283074" y="165345"/>
                    <a:pt x="281157" y="174283"/>
                  </a:cubicBezTo>
                  <a:lnTo>
                    <a:pt x="281157" y="195988"/>
                  </a:lnTo>
                  <a:cubicBezTo>
                    <a:pt x="281796" y="204287"/>
                    <a:pt x="279240" y="211948"/>
                    <a:pt x="272850" y="217694"/>
                  </a:cubicBezTo>
                  <a:cubicBezTo>
                    <a:pt x="269016" y="220886"/>
                    <a:pt x="264543" y="222163"/>
                    <a:pt x="260071" y="222163"/>
                  </a:cubicBezTo>
                  <a:cubicBezTo>
                    <a:pt x="258792" y="222163"/>
                    <a:pt x="257514" y="222163"/>
                    <a:pt x="256237" y="221524"/>
                  </a:cubicBezTo>
                  <a:lnTo>
                    <a:pt x="74762" y="221524"/>
                  </a:lnTo>
                  <a:cubicBezTo>
                    <a:pt x="70928" y="221524"/>
                    <a:pt x="68372" y="218332"/>
                    <a:pt x="68372" y="215779"/>
                  </a:cubicBezTo>
                  <a:moveTo>
                    <a:pt x="109268" y="104697"/>
                  </a:moveTo>
                  <a:lnTo>
                    <a:pt x="108629" y="99590"/>
                  </a:lnTo>
                  <a:cubicBezTo>
                    <a:pt x="107990" y="96398"/>
                    <a:pt x="110546" y="92568"/>
                    <a:pt x="113741" y="91929"/>
                  </a:cubicBezTo>
                  <a:cubicBezTo>
                    <a:pt x="113741" y="91929"/>
                    <a:pt x="113741" y="91929"/>
                    <a:pt x="113741" y="91929"/>
                  </a:cubicBezTo>
                  <a:cubicBezTo>
                    <a:pt x="116936" y="91291"/>
                    <a:pt x="120770" y="93845"/>
                    <a:pt x="120770" y="97037"/>
                  </a:cubicBezTo>
                  <a:lnTo>
                    <a:pt x="121409" y="102144"/>
                  </a:lnTo>
                  <a:cubicBezTo>
                    <a:pt x="122048" y="106612"/>
                    <a:pt x="122048" y="110443"/>
                    <a:pt x="121409" y="114912"/>
                  </a:cubicBezTo>
                  <a:lnTo>
                    <a:pt x="120770" y="119380"/>
                  </a:lnTo>
                  <a:cubicBezTo>
                    <a:pt x="120131" y="122572"/>
                    <a:pt x="117575" y="124488"/>
                    <a:pt x="114380" y="124488"/>
                  </a:cubicBezTo>
                  <a:lnTo>
                    <a:pt x="113102" y="124488"/>
                  </a:lnTo>
                  <a:cubicBezTo>
                    <a:pt x="109907" y="123849"/>
                    <a:pt x="107351" y="120657"/>
                    <a:pt x="107990" y="116827"/>
                  </a:cubicBezTo>
                  <a:cubicBezTo>
                    <a:pt x="107990" y="116827"/>
                    <a:pt x="107990" y="116827"/>
                    <a:pt x="107990" y="116827"/>
                  </a:cubicBezTo>
                  <a:lnTo>
                    <a:pt x="108629" y="112358"/>
                  </a:lnTo>
                  <a:cubicBezTo>
                    <a:pt x="109907" y="109804"/>
                    <a:pt x="109907" y="107251"/>
                    <a:pt x="109268" y="104697"/>
                  </a:cubicBezTo>
                  <a:moveTo>
                    <a:pt x="149524" y="126403"/>
                  </a:moveTo>
                  <a:cubicBezTo>
                    <a:pt x="145690" y="126403"/>
                    <a:pt x="143135" y="123849"/>
                    <a:pt x="143135" y="120019"/>
                  </a:cubicBezTo>
                  <a:cubicBezTo>
                    <a:pt x="143135" y="116188"/>
                    <a:pt x="145690" y="113635"/>
                    <a:pt x="149524" y="113635"/>
                  </a:cubicBezTo>
                  <a:lnTo>
                    <a:pt x="189781" y="113635"/>
                  </a:lnTo>
                  <a:cubicBezTo>
                    <a:pt x="193615" y="113635"/>
                    <a:pt x="196171" y="116188"/>
                    <a:pt x="196171" y="120019"/>
                  </a:cubicBezTo>
                  <a:cubicBezTo>
                    <a:pt x="196171" y="123849"/>
                    <a:pt x="193615" y="126403"/>
                    <a:pt x="189781" y="126403"/>
                  </a:cubicBezTo>
                  <a:lnTo>
                    <a:pt x="188503" y="126403"/>
                  </a:lnTo>
                  <a:lnTo>
                    <a:pt x="188503" y="171729"/>
                  </a:lnTo>
                  <a:cubicBezTo>
                    <a:pt x="188503" y="175560"/>
                    <a:pt x="185308" y="178113"/>
                    <a:pt x="182113" y="178113"/>
                  </a:cubicBezTo>
                  <a:cubicBezTo>
                    <a:pt x="180196" y="178113"/>
                    <a:pt x="178918" y="177475"/>
                    <a:pt x="177640" y="176198"/>
                  </a:cubicBezTo>
                  <a:lnTo>
                    <a:pt x="173806" y="172368"/>
                  </a:lnTo>
                  <a:lnTo>
                    <a:pt x="168694" y="177475"/>
                  </a:lnTo>
                  <a:cubicBezTo>
                    <a:pt x="167416" y="178752"/>
                    <a:pt x="166138" y="179390"/>
                    <a:pt x="164221" y="179390"/>
                  </a:cubicBezTo>
                  <a:cubicBezTo>
                    <a:pt x="163582" y="179390"/>
                    <a:pt x="162304" y="179390"/>
                    <a:pt x="161665" y="178752"/>
                  </a:cubicBezTo>
                  <a:cubicBezTo>
                    <a:pt x="159109" y="177475"/>
                    <a:pt x="157832" y="175560"/>
                    <a:pt x="157832" y="173006"/>
                  </a:cubicBezTo>
                  <a:lnTo>
                    <a:pt x="157832" y="127041"/>
                  </a:lnTo>
                  <a:lnTo>
                    <a:pt x="149524" y="126403"/>
                  </a:lnTo>
                  <a:close/>
                  <a:moveTo>
                    <a:pt x="88181" y="117465"/>
                  </a:moveTo>
                  <a:lnTo>
                    <a:pt x="88181" y="98313"/>
                  </a:lnTo>
                  <a:cubicBezTo>
                    <a:pt x="87542" y="89376"/>
                    <a:pt x="92015" y="81077"/>
                    <a:pt x="99044" y="75331"/>
                  </a:cubicBezTo>
                  <a:cubicBezTo>
                    <a:pt x="103517" y="72777"/>
                    <a:pt x="109268" y="72139"/>
                    <a:pt x="113741" y="74693"/>
                  </a:cubicBezTo>
                  <a:lnTo>
                    <a:pt x="240262" y="76608"/>
                  </a:lnTo>
                  <a:cubicBezTo>
                    <a:pt x="244096" y="76608"/>
                    <a:pt x="246652" y="79161"/>
                    <a:pt x="246652" y="82992"/>
                  </a:cubicBezTo>
                  <a:cubicBezTo>
                    <a:pt x="246652" y="86184"/>
                    <a:pt x="244096" y="88737"/>
                    <a:pt x="240901" y="89376"/>
                  </a:cubicBezTo>
                  <a:lnTo>
                    <a:pt x="238984" y="98313"/>
                  </a:lnTo>
                  <a:cubicBezTo>
                    <a:pt x="237067" y="106612"/>
                    <a:pt x="237067" y="114912"/>
                    <a:pt x="238345" y="123211"/>
                  </a:cubicBezTo>
                  <a:lnTo>
                    <a:pt x="239623" y="132148"/>
                  </a:lnTo>
                  <a:cubicBezTo>
                    <a:pt x="243457" y="132148"/>
                    <a:pt x="246013" y="135340"/>
                    <a:pt x="246013" y="138532"/>
                  </a:cubicBezTo>
                  <a:cubicBezTo>
                    <a:pt x="246013" y="141724"/>
                    <a:pt x="242818" y="144916"/>
                    <a:pt x="239623" y="144916"/>
                  </a:cubicBezTo>
                  <a:lnTo>
                    <a:pt x="239623" y="144916"/>
                  </a:lnTo>
                  <a:lnTo>
                    <a:pt x="198727" y="144278"/>
                  </a:lnTo>
                  <a:cubicBezTo>
                    <a:pt x="194893" y="144278"/>
                    <a:pt x="192337" y="141724"/>
                    <a:pt x="192337" y="137894"/>
                  </a:cubicBezTo>
                  <a:cubicBezTo>
                    <a:pt x="192337" y="134064"/>
                    <a:pt x="194893" y="131510"/>
                    <a:pt x="198727" y="131510"/>
                  </a:cubicBezTo>
                  <a:lnTo>
                    <a:pt x="227482" y="132148"/>
                  </a:lnTo>
                  <a:lnTo>
                    <a:pt x="226204" y="125764"/>
                  </a:lnTo>
                  <a:cubicBezTo>
                    <a:pt x="224287" y="116188"/>
                    <a:pt x="224926" y="105974"/>
                    <a:pt x="226843" y="96398"/>
                  </a:cubicBezTo>
                  <a:lnTo>
                    <a:pt x="228121" y="90014"/>
                  </a:lnTo>
                  <a:lnTo>
                    <a:pt x="112463" y="88099"/>
                  </a:lnTo>
                  <a:cubicBezTo>
                    <a:pt x="111185" y="88099"/>
                    <a:pt x="110546" y="88099"/>
                    <a:pt x="109907" y="87461"/>
                  </a:cubicBezTo>
                  <a:cubicBezTo>
                    <a:pt x="108629" y="86822"/>
                    <a:pt x="107351" y="86822"/>
                    <a:pt x="106073" y="87461"/>
                  </a:cubicBezTo>
                  <a:cubicBezTo>
                    <a:pt x="102878" y="90653"/>
                    <a:pt x="100961" y="95121"/>
                    <a:pt x="101600" y="99590"/>
                  </a:cubicBezTo>
                  <a:lnTo>
                    <a:pt x="101600" y="119380"/>
                  </a:lnTo>
                  <a:cubicBezTo>
                    <a:pt x="100961" y="126403"/>
                    <a:pt x="102878" y="130872"/>
                    <a:pt x="104795" y="132148"/>
                  </a:cubicBezTo>
                  <a:cubicBezTo>
                    <a:pt x="106712" y="132787"/>
                    <a:pt x="108629" y="132787"/>
                    <a:pt x="109907" y="131510"/>
                  </a:cubicBezTo>
                  <a:cubicBezTo>
                    <a:pt x="110546" y="130872"/>
                    <a:pt x="111824" y="130872"/>
                    <a:pt x="113102" y="130872"/>
                  </a:cubicBezTo>
                  <a:lnTo>
                    <a:pt x="146969" y="131510"/>
                  </a:lnTo>
                  <a:cubicBezTo>
                    <a:pt x="150803" y="131510"/>
                    <a:pt x="153358" y="134064"/>
                    <a:pt x="153358" y="137894"/>
                  </a:cubicBezTo>
                  <a:cubicBezTo>
                    <a:pt x="153358" y="141724"/>
                    <a:pt x="150803" y="144278"/>
                    <a:pt x="146969" y="144278"/>
                  </a:cubicBezTo>
                  <a:lnTo>
                    <a:pt x="146969" y="144278"/>
                  </a:lnTo>
                  <a:lnTo>
                    <a:pt x="114380" y="143640"/>
                  </a:lnTo>
                  <a:cubicBezTo>
                    <a:pt x="111824" y="144916"/>
                    <a:pt x="109268" y="145555"/>
                    <a:pt x="106712" y="145555"/>
                  </a:cubicBezTo>
                  <a:cubicBezTo>
                    <a:pt x="103517" y="145555"/>
                    <a:pt x="100322" y="144278"/>
                    <a:pt x="97766" y="143001"/>
                  </a:cubicBezTo>
                  <a:cubicBezTo>
                    <a:pt x="90737" y="137256"/>
                    <a:pt x="87542" y="128318"/>
                    <a:pt x="89459" y="119380"/>
                  </a:cubicBezTo>
                  <a:moveTo>
                    <a:pt x="181474" y="0"/>
                  </a:moveTo>
                  <a:cubicBezTo>
                    <a:pt x="81152" y="0"/>
                    <a:pt x="0" y="81077"/>
                    <a:pt x="0" y="180667"/>
                  </a:cubicBezTo>
                  <a:cubicBezTo>
                    <a:pt x="0" y="280895"/>
                    <a:pt x="81152" y="361972"/>
                    <a:pt x="180835" y="361972"/>
                  </a:cubicBezTo>
                  <a:cubicBezTo>
                    <a:pt x="281157" y="361972"/>
                    <a:pt x="362310" y="280895"/>
                    <a:pt x="362310" y="181305"/>
                  </a:cubicBezTo>
                  <a:cubicBezTo>
                    <a:pt x="362310" y="181305"/>
                    <a:pt x="362310" y="181305"/>
                    <a:pt x="362310" y="181305"/>
                  </a:cubicBezTo>
                  <a:cubicBezTo>
                    <a:pt x="362948" y="81077"/>
                    <a:pt x="281796" y="0"/>
                    <a:pt x="181474" y="0"/>
                  </a:cubicBezTo>
                </a:path>
              </a:pathLst>
            </a:custGeom>
            <a:grpFill/>
            <a:ln w="6390" cap="flat">
              <a:noFill/>
              <a:prstDash val="solid"/>
              <a:miter/>
            </a:ln>
          </p:spPr>
          <p:txBody>
            <a:bodyPr rtlCol="0" anchor="ct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97A9"/>
                </a:solidFill>
                <a:effectLst/>
                <a:uLnTx/>
                <a:uFillTx/>
                <a:latin typeface="Calibri"/>
                <a:ea typeface="+mn-ea"/>
                <a:cs typeface="+mn-cs"/>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sp>
        <p:nvSpPr>
          <p:cNvPr id="3" name="TextBox 3"/>
          <p:cNvSpPr txBox="1"/>
          <p:nvPr/>
        </p:nvSpPr>
        <p:spPr>
          <a:xfrm>
            <a:off x="442184" y="381301"/>
            <a:ext cx="10287000" cy="570541"/>
          </a:xfrm>
          <a:prstGeom prst="rect">
            <a:avLst/>
          </a:prstGeom>
        </p:spPr>
        <p:txBody>
          <a:bodyPr wrap="square" lIns="0" tIns="0" rIns="0" bIns="0" rtlCol="0" anchor="t">
            <a:spAutoFit/>
          </a:bodyPr>
          <a:lstStyle/>
          <a:p>
            <a:pPr defTabSz="609630" eaLnBrk="1" fontAlgn="auto" hangingPunct="1">
              <a:lnSpc>
                <a:spcPts val="4853"/>
              </a:lnSpc>
              <a:spcBef>
                <a:spcPts val="0"/>
              </a:spcBef>
              <a:spcAft>
                <a:spcPts val="0"/>
              </a:spcAft>
              <a:defRPr/>
            </a:pPr>
            <a:r>
              <a:rPr lang="en-US" sz="2933" b="1" dirty="0" err="1">
                <a:solidFill>
                  <a:srgbClr val="0097A9"/>
                </a:solidFill>
                <a:latin typeface="Calibri Light" panose="020F0302020204030204" pitchFamily="34" charset="0"/>
                <a:cs typeface="Calibri Light" panose="020F0302020204030204" pitchFamily="34" charset="0"/>
              </a:rPr>
              <a:t>Entonces</a:t>
            </a:r>
            <a:r>
              <a:rPr lang="en-US" sz="2933" b="1" dirty="0">
                <a:solidFill>
                  <a:srgbClr val="0097A9"/>
                </a:solidFill>
                <a:latin typeface="Calibri Light" panose="020F0302020204030204" pitchFamily="34" charset="0"/>
                <a:cs typeface="Calibri Light" panose="020F0302020204030204" pitchFamily="34" charset="0"/>
              </a:rPr>
              <a:t> ¿c</a:t>
            </a:r>
            <a:r>
              <a:rPr lang="en-US" sz="2933" b="1" dirty="0" err="1">
                <a:solidFill>
                  <a:srgbClr val="0097A9"/>
                </a:solidFill>
                <a:latin typeface="Calibri Light" panose="020F0302020204030204" pitchFamily="34" charset="0"/>
                <a:cs typeface="Calibri Light" panose="020F0302020204030204" pitchFamily="34" charset="0"/>
              </a:rPr>
              <a:t>ómo</a:t>
            </a:r>
            <a:r>
              <a:rPr lang="en-US" sz="2933" b="1" dirty="0">
                <a:solidFill>
                  <a:srgbClr val="0097A9"/>
                </a:solidFill>
                <a:latin typeface="Calibri Light" panose="020F0302020204030204" pitchFamily="34" charset="0"/>
                <a:cs typeface="Calibri Light" panose="020F0302020204030204" pitchFamily="34" charset="0"/>
              </a:rPr>
              <a:t> es </a:t>
            </a:r>
            <a:r>
              <a:rPr lang="en-US" sz="2933" b="1" dirty="0" err="1">
                <a:solidFill>
                  <a:srgbClr val="0097A9"/>
                </a:solidFill>
                <a:latin typeface="Calibri Light" panose="020F0302020204030204" pitchFamily="34" charset="0"/>
                <a:cs typeface="Calibri Light" panose="020F0302020204030204" pitchFamily="34" charset="0"/>
              </a:rPr>
              <a:t>capaz</a:t>
            </a:r>
            <a:r>
              <a:rPr lang="en-US" sz="2933" b="1" dirty="0">
                <a:solidFill>
                  <a:srgbClr val="0097A9"/>
                </a:solidFill>
                <a:latin typeface="Calibri Light" panose="020F0302020204030204" pitchFamily="34" charset="0"/>
                <a:cs typeface="Calibri Light" panose="020F0302020204030204" pitchFamily="34" charset="0"/>
              </a:rPr>
              <a:t> de </a:t>
            </a:r>
            <a:r>
              <a:rPr lang="en-US" sz="2933" b="1" dirty="0" err="1">
                <a:solidFill>
                  <a:srgbClr val="0097A9"/>
                </a:solidFill>
                <a:latin typeface="Calibri Light" panose="020F0302020204030204" pitchFamily="34" charset="0"/>
                <a:cs typeface="Calibri Light" panose="020F0302020204030204" pitchFamily="34" charset="0"/>
              </a:rPr>
              <a:t>respondernos</a:t>
            </a:r>
            <a:r>
              <a:rPr lang="en-US" sz="2933" b="1" dirty="0">
                <a:solidFill>
                  <a:srgbClr val="0097A9"/>
                </a:solidFill>
                <a:latin typeface="Calibri Light" panose="020F0302020204030204" pitchFamily="34" charset="0"/>
                <a:cs typeface="Calibri Light" panose="020F0302020204030204" pitchFamily="34" charset="0"/>
              </a:rPr>
              <a:t>?</a:t>
            </a:r>
          </a:p>
        </p:txBody>
      </p:sp>
      <p:sp>
        <p:nvSpPr>
          <p:cNvPr id="4" name="TextBox 4"/>
          <p:cNvSpPr txBox="1"/>
          <p:nvPr/>
        </p:nvSpPr>
        <p:spPr>
          <a:xfrm>
            <a:off x="9497867" y="4330619"/>
            <a:ext cx="2431979" cy="1439112"/>
          </a:xfrm>
          <a:prstGeom prst="rect">
            <a:avLst/>
          </a:prstGeom>
        </p:spPr>
        <p:txBody>
          <a:bodyPr wrap="square" lIns="0" tIns="0" rIns="0" bIns="0" rtlCol="0" anchor="t">
            <a:spAutoFit/>
          </a:bodyPr>
          <a:lstStyle/>
          <a:p>
            <a:pPr marL="244698" lvl="1" defTabSz="609630" eaLnBrk="1" fontAlgn="auto" hangingPunct="1">
              <a:lnSpc>
                <a:spcPct val="150000"/>
              </a:lnSpc>
              <a:spcBef>
                <a:spcPts val="0"/>
              </a:spcBef>
              <a:spcAft>
                <a:spcPts val="0"/>
              </a:spcAft>
              <a:defRPr/>
            </a:pPr>
            <a:r>
              <a:rPr lang="en-US" sz="1600" dirty="0" err="1">
                <a:solidFill>
                  <a:srgbClr val="FFFFFF"/>
                </a:solidFill>
                <a:latin typeface="Calibri"/>
              </a:rPr>
              <a:t>Convierte</a:t>
            </a:r>
            <a:r>
              <a:rPr lang="en-US" sz="1600" dirty="0">
                <a:solidFill>
                  <a:srgbClr val="FFFFFF"/>
                </a:solidFill>
                <a:latin typeface="Calibri"/>
              </a:rPr>
              <a:t> la </a:t>
            </a:r>
            <a:r>
              <a:rPr lang="en-US" sz="1600" dirty="0" err="1">
                <a:solidFill>
                  <a:srgbClr val="FFFFFF"/>
                </a:solidFill>
                <a:latin typeface="Calibri"/>
              </a:rPr>
              <a:t>respuesta</a:t>
            </a:r>
            <a:r>
              <a:rPr lang="en-US" sz="1600" dirty="0">
                <a:solidFill>
                  <a:srgbClr val="FFFFFF"/>
                </a:solidFill>
                <a:latin typeface="Calibri"/>
              </a:rPr>
              <a:t> a </a:t>
            </a:r>
            <a:r>
              <a:rPr lang="en-US" sz="1600" dirty="0" err="1">
                <a:solidFill>
                  <a:srgbClr val="FFFFFF"/>
                </a:solidFill>
                <a:latin typeface="Calibri"/>
              </a:rPr>
              <a:t>una</a:t>
            </a:r>
            <a:r>
              <a:rPr lang="en-US" sz="1600" dirty="0">
                <a:solidFill>
                  <a:srgbClr val="FFFFFF"/>
                </a:solidFill>
                <a:latin typeface="Calibri"/>
              </a:rPr>
              <a:t> </a:t>
            </a:r>
            <a:r>
              <a:rPr lang="en-US" sz="1600" dirty="0" err="1">
                <a:solidFill>
                  <a:srgbClr val="FFFFFF"/>
                </a:solidFill>
                <a:latin typeface="Calibri"/>
              </a:rPr>
              <a:t>frase</a:t>
            </a:r>
            <a:r>
              <a:rPr lang="en-US" sz="1600" dirty="0">
                <a:solidFill>
                  <a:srgbClr val="FFFFFF"/>
                </a:solidFill>
                <a:latin typeface="Calibri"/>
              </a:rPr>
              <a:t> </a:t>
            </a:r>
            <a:r>
              <a:rPr lang="en-US" sz="1600" dirty="0" err="1">
                <a:solidFill>
                  <a:srgbClr val="FFFFFF"/>
                </a:solidFill>
                <a:latin typeface="Calibri"/>
              </a:rPr>
              <a:t>entendible</a:t>
            </a:r>
            <a:r>
              <a:rPr lang="en-US" sz="1600" dirty="0">
                <a:solidFill>
                  <a:srgbClr val="FFFFFF"/>
                </a:solidFill>
                <a:latin typeface="Calibri"/>
              </a:rPr>
              <a:t> </a:t>
            </a:r>
            <a:r>
              <a:rPr lang="en-US" sz="1600" dirty="0" err="1">
                <a:solidFill>
                  <a:srgbClr val="FFFFFF"/>
                </a:solidFill>
                <a:latin typeface="Calibri"/>
              </a:rPr>
              <a:t>por</a:t>
            </a:r>
            <a:r>
              <a:rPr lang="en-US" sz="1600" dirty="0">
                <a:solidFill>
                  <a:srgbClr val="FFFFFF"/>
                </a:solidFill>
                <a:latin typeface="Calibri"/>
              </a:rPr>
              <a:t> </a:t>
            </a:r>
            <a:r>
              <a:rPr lang="en-US" sz="1600" dirty="0" err="1">
                <a:solidFill>
                  <a:srgbClr val="FFFFFF"/>
                </a:solidFill>
                <a:latin typeface="Calibri"/>
              </a:rPr>
              <a:t>los</a:t>
            </a:r>
            <a:r>
              <a:rPr lang="en-US" sz="1600" dirty="0">
                <a:solidFill>
                  <a:srgbClr val="FFFFFF"/>
                </a:solidFill>
                <a:latin typeface="Calibri"/>
              </a:rPr>
              <a:t> </a:t>
            </a:r>
            <a:r>
              <a:rPr lang="en-US" sz="1600" dirty="0" err="1">
                <a:solidFill>
                  <a:srgbClr val="FFFFFF"/>
                </a:solidFill>
                <a:latin typeface="Calibri"/>
              </a:rPr>
              <a:t>humanos</a:t>
            </a:r>
            <a:r>
              <a:rPr lang="en-US" sz="1600" dirty="0">
                <a:solidFill>
                  <a:srgbClr val="FFFFFF"/>
                </a:solidFill>
                <a:latin typeface="Calibri"/>
              </a:rPr>
              <a:t>, </a:t>
            </a:r>
            <a:r>
              <a:rPr lang="en-US" sz="1600" dirty="0" err="1">
                <a:solidFill>
                  <a:srgbClr val="FFFFFF"/>
                </a:solidFill>
                <a:latin typeface="Calibri"/>
              </a:rPr>
              <a:t>utilizando</a:t>
            </a:r>
            <a:r>
              <a:rPr lang="en-US" sz="1600" dirty="0">
                <a:solidFill>
                  <a:srgbClr val="FFFFFF"/>
                </a:solidFill>
                <a:latin typeface="Calibri"/>
              </a:rPr>
              <a:t> las </a:t>
            </a:r>
            <a:r>
              <a:rPr lang="en-US" sz="1600" dirty="0" err="1">
                <a:solidFill>
                  <a:srgbClr val="FFFFFF"/>
                </a:solidFill>
                <a:latin typeface="Calibri"/>
              </a:rPr>
              <a:t>reglas</a:t>
            </a:r>
            <a:r>
              <a:rPr lang="en-US" sz="1600" dirty="0">
                <a:solidFill>
                  <a:srgbClr val="FFFFFF"/>
                </a:solidFill>
                <a:latin typeface="Calibri"/>
              </a:rPr>
              <a:t> de </a:t>
            </a:r>
            <a:r>
              <a:rPr lang="en-US" sz="1600" dirty="0" err="1">
                <a:solidFill>
                  <a:srgbClr val="FFFFFF"/>
                </a:solidFill>
                <a:latin typeface="Calibri"/>
              </a:rPr>
              <a:t>gramática</a:t>
            </a:r>
            <a:r>
              <a:rPr lang="en-US" sz="1600" dirty="0">
                <a:solidFill>
                  <a:srgbClr val="FFFFFF"/>
                </a:solidFill>
                <a:latin typeface="Calibri"/>
              </a:rPr>
              <a:t>.</a:t>
            </a:r>
          </a:p>
        </p:txBody>
      </p:sp>
      <p:grpSp>
        <p:nvGrpSpPr>
          <p:cNvPr id="5" name="Graphic 4">
            <a:extLst>
              <a:ext uri="{FF2B5EF4-FFF2-40B4-BE49-F238E27FC236}">
                <a16:creationId xmlns:a16="http://schemas.microsoft.com/office/drawing/2014/main" id="{B334038B-BDB5-A15B-BE6A-70BAEFF9C29C}"/>
              </a:ext>
            </a:extLst>
          </p:cNvPr>
          <p:cNvGrpSpPr/>
          <p:nvPr/>
        </p:nvGrpSpPr>
        <p:grpSpPr>
          <a:xfrm>
            <a:off x="692601" y="2632302"/>
            <a:ext cx="1343115" cy="1341862"/>
            <a:chOff x="4045469" y="4793256"/>
            <a:chExt cx="362309" cy="361971"/>
          </a:xfrm>
          <a:solidFill>
            <a:srgbClr val="6FC2B4"/>
          </a:solidFill>
        </p:grpSpPr>
        <p:sp>
          <p:nvSpPr>
            <p:cNvPr id="6" name="Graphic 4">
              <a:extLst>
                <a:ext uri="{FF2B5EF4-FFF2-40B4-BE49-F238E27FC236}">
                  <a16:creationId xmlns:a16="http://schemas.microsoft.com/office/drawing/2014/main" id="{2AA1B9C3-58A3-3ABD-9CE3-5BE173F2517D}"/>
                </a:ext>
              </a:extLst>
            </p:cNvPr>
            <p:cNvSpPr/>
            <p:nvPr/>
          </p:nvSpPr>
          <p:spPr>
            <a:xfrm>
              <a:off x="4171350" y="4869225"/>
              <a:ext cx="111627" cy="146193"/>
            </a:xfrm>
            <a:custGeom>
              <a:avLst/>
              <a:gdLst>
                <a:gd name="connsiteX0" fmla="*/ 55593 w 111627"/>
                <a:gd name="connsiteY0" fmla="*/ 0 h 146193"/>
                <a:gd name="connsiteX1" fmla="*/ 0 w 111627"/>
                <a:gd name="connsiteY1" fmla="*/ 43411 h 146193"/>
                <a:gd name="connsiteX2" fmla="*/ 19170 w 111627"/>
                <a:gd name="connsiteY2" fmla="*/ 44688 h 146193"/>
                <a:gd name="connsiteX3" fmla="*/ 67734 w 111627"/>
                <a:gd name="connsiteY3" fmla="*/ 21067 h 146193"/>
                <a:gd name="connsiteX4" fmla="*/ 93293 w 111627"/>
                <a:gd name="connsiteY4" fmla="*/ 56818 h 146193"/>
                <a:gd name="connsiteX5" fmla="*/ 54954 w 111627"/>
                <a:gd name="connsiteY5" fmla="*/ 95121 h 146193"/>
                <a:gd name="connsiteX6" fmla="*/ 46008 w 111627"/>
                <a:gd name="connsiteY6" fmla="*/ 95121 h 146193"/>
                <a:gd name="connsiteX7" fmla="*/ 46008 w 111627"/>
                <a:gd name="connsiteY7" fmla="*/ 146193 h 146193"/>
                <a:gd name="connsiteX8" fmla="*/ 65177 w 111627"/>
                <a:gd name="connsiteY8" fmla="*/ 146193 h 146193"/>
                <a:gd name="connsiteX9" fmla="*/ 65177 w 111627"/>
                <a:gd name="connsiteY9" fmla="*/ 118742 h 146193"/>
                <a:gd name="connsiteX10" fmla="*/ 70289 w 111627"/>
                <a:gd name="connsiteY10" fmla="*/ 112358 h 146193"/>
                <a:gd name="connsiteX11" fmla="*/ 109268 w 111627"/>
                <a:gd name="connsiteY11" fmla="*/ 40858 h 146193"/>
                <a:gd name="connsiteX12" fmla="*/ 55593 w 111627"/>
                <a:gd name="connsiteY12" fmla="*/ 0 h 146193"/>
                <a:gd name="connsiteX13" fmla="*/ 55593 w 111627"/>
                <a:gd name="connsiteY13" fmla="*/ 0 h 14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627" h="146193">
                  <a:moveTo>
                    <a:pt x="55593" y="0"/>
                  </a:moveTo>
                  <a:cubicBezTo>
                    <a:pt x="29394" y="0"/>
                    <a:pt x="6390" y="17875"/>
                    <a:pt x="0" y="43411"/>
                  </a:cubicBezTo>
                  <a:lnTo>
                    <a:pt x="19170" y="44688"/>
                  </a:lnTo>
                  <a:cubicBezTo>
                    <a:pt x="26199" y="24898"/>
                    <a:pt x="47925" y="14045"/>
                    <a:pt x="67734" y="21067"/>
                  </a:cubicBezTo>
                  <a:cubicBezTo>
                    <a:pt x="83069" y="26175"/>
                    <a:pt x="93293" y="40858"/>
                    <a:pt x="93293" y="56818"/>
                  </a:cubicBezTo>
                  <a:cubicBezTo>
                    <a:pt x="92654" y="77885"/>
                    <a:pt x="76040" y="94483"/>
                    <a:pt x="54954" y="95121"/>
                  </a:cubicBezTo>
                  <a:lnTo>
                    <a:pt x="46008" y="95121"/>
                  </a:lnTo>
                  <a:lnTo>
                    <a:pt x="46008" y="146193"/>
                  </a:lnTo>
                  <a:lnTo>
                    <a:pt x="65177" y="146193"/>
                  </a:lnTo>
                  <a:lnTo>
                    <a:pt x="65177" y="118742"/>
                  </a:lnTo>
                  <a:cubicBezTo>
                    <a:pt x="65177" y="115550"/>
                    <a:pt x="67094" y="112997"/>
                    <a:pt x="70289" y="112358"/>
                  </a:cubicBezTo>
                  <a:cubicBezTo>
                    <a:pt x="100961" y="103421"/>
                    <a:pt x="118214" y="71501"/>
                    <a:pt x="109268" y="40858"/>
                  </a:cubicBezTo>
                  <a:cubicBezTo>
                    <a:pt x="102239" y="17237"/>
                    <a:pt x="80513" y="639"/>
                    <a:pt x="55593" y="0"/>
                  </a:cubicBezTo>
                  <a:lnTo>
                    <a:pt x="55593" y="0"/>
                  </a:lnTo>
                  <a:close/>
                </a:path>
              </a:pathLst>
            </a:custGeom>
            <a:grpFill/>
            <a:ln w="6390" cap="flat">
              <a:noFill/>
              <a:prstDash val="solid"/>
              <a:miter/>
            </a:ln>
          </p:spPr>
          <p:txBody>
            <a:bodyPr rtlCol="0" anchor="ctr"/>
            <a:lstStyle/>
            <a:p>
              <a:pPr defTabSz="609630" eaLnBrk="1" fontAlgn="auto" hangingPunct="1">
                <a:spcBef>
                  <a:spcPts val="0"/>
                </a:spcBef>
                <a:spcAft>
                  <a:spcPts val="0"/>
                </a:spcAft>
              </a:pPr>
              <a:endParaRPr lang="en-US" sz="1200">
                <a:solidFill>
                  <a:prstClr val="black"/>
                </a:solidFill>
                <a:latin typeface="Calibri"/>
              </a:endParaRPr>
            </a:p>
          </p:txBody>
        </p:sp>
        <p:sp>
          <p:nvSpPr>
            <p:cNvPr id="7" name="Graphic 4">
              <a:extLst>
                <a:ext uri="{FF2B5EF4-FFF2-40B4-BE49-F238E27FC236}">
                  <a16:creationId xmlns:a16="http://schemas.microsoft.com/office/drawing/2014/main" id="{C77447A8-016B-6932-861E-19A3084D1997}"/>
                </a:ext>
              </a:extLst>
            </p:cNvPr>
            <p:cNvSpPr/>
            <p:nvPr/>
          </p:nvSpPr>
          <p:spPr>
            <a:xfrm>
              <a:off x="4217358" y="5059468"/>
              <a:ext cx="19169" cy="19151"/>
            </a:xfrm>
            <a:custGeom>
              <a:avLst/>
              <a:gdLst>
                <a:gd name="connsiteX0" fmla="*/ 9585 w 19169"/>
                <a:gd name="connsiteY0" fmla="*/ 0 h 19151"/>
                <a:gd name="connsiteX1" fmla="*/ 0 w 19169"/>
                <a:gd name="connsiteY1" fmla="*/ 9576 h 19151"/>
                <a:gd name="connsiteX2" fmla="*/ 9585 w 19169"/>
                <a:gd name="connsiteY2" fmla="*/ 19152 h 19151"/>
                <a:gd name="connsiteX3" fmla="*/ 19170 w 19169"/>
                <a:gd name="connsiteY3" fmla="*/ 9576 h 19151"/>
                <a:gd name="connsiteX4" fmla="*/ 19170 w 19169"/>
                <a:gd name="connsiteY4" fmla="*/ 9576 h 19151"/>
                <a:gd name="connsiteX5" fmla="*/ 9585 w 19169"/>
                <a:gd name="connsiteY5" fmla="*/ 0 h 1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69" h="19151">
                  <a:moveTo>
                    <a:pt x="9585" y="0"/>
                  </a:moveTo>
                  <a:cubicBezTo>
                    <a:pt x="4473" y="0"/>
                    <a:pt x="0" y="4468"/>
                    <a:pt x="0" y="9576"/>
                  </a:cubicBezTo>
                  <a:cubicBezTo>
                    <a:pt x="0" y="14683"/>
                    <a:pt x="4473" y="19152"/>
                    <a:pt x="9585" y="19152"/>
                  </a:cubicBezTo>
                  <a:cubicBezTo>
                    <a:pt x="14697" y="19152"/>
                    <a:pt x="19170" y="14683"/>
                    <a:pt x="19170" y="9576"/>
                  </a:cubicBezTo>
                  <a:cubicBezTo>
                    <a:pt x="19170" y="9576"/>
                    <a:pt x="19170" y="9576"/>
                    <a:pt x="19170" y="9576"/>
                  </a:cubicBezTo>
                  <a:cubicBezTo>
                    <a:pt x="18531" y="4468"/>
                    <a:pt x="14697" y="0"/>
                    <a:pt x="9585" y="0"/>
                  </a:cubicBezTo>
                  <a:close/>
                </a:path>
              </a:pathLst>
            </a:custGeom>
            <a:grpFill/>
            <a:ln w="6390" cap="flat">
              <a:noFill/>
              <a:prstDash val="solid"/>
              <a:miter/>
            </a:ln>
          </p:spPr>
          <p:txBody>
            <a:bodyPr rtlCol="0" anchor="ctr"/>
            <a:lstStyle/>
            <a:p>
              <a:pPr defTabSz="609630" eaLnBrk="1" fontAlgn="auto" hangingPunct="1">
                <a:spcBef>
                  <a:spcPts val="0"/>
                </a:spcBef>
                <a:spcAft>
                  <a:spcPts val="0"/>
                </a:spcAft>
              </a:pPr>
              <a:endParaRPr lang="en-US" sz="1200">
                <a:solidFill>
                  <a:prstClr val="black"/>
                </a:solidFill>
                <a:latin typeface="Calibri"/>
              </a:endParaRPr>
            </a:p>
          </p:txBody>
        </p:sp>
        <p:sp>
          <p:nvSpPr>
            <p:cNvPr id="8" name="Graphic 4">
              <a:extLst>
                <a:ext uri="{FF2B5EF4-FFF2-40B4-BE49-F238E27FC236}">
                  <a16:creationId xmlns:a16="http://schemas.microsoft.com/office/drawing/2014/main" id="{62E81B1F-8E86-0896-FFF2-BA054432DB37}"/>
                </a:ext>
              </a:extLst>
            </p:cNvPr>
            <p:cNvSpPr/>
            <p:nvPr/>
          </p:nvSpPr>
          <p:spPr>
            <a:xfrm>
              <a:off x="4045469" y="4793256"/>
              <a:ext cx="362309" cy="361971"/>
            </a:xfrm>
            <a:custGeom>
              <a:avLst/>
              <a:gdLst>
                <a:gd name="connsiteX0" fmla="*/ 181474 w 362309"/>
                <a:gd name="connsiteY0" fmla="*/ 0 h 361971"/>
                <a:gd name="connsiteX1" fmla="*/ 0 w 362309"/>
                <a:gd name="connsiteY1" fmla="*/ 180667 h 361971"/>
                <a:gd name="connsiteX2" fmla="*/ 180836 w 362309"/>
                <a:gd name="connsiteY2" fmla="*/ 361972 h 361971"/>
                <a:gd name="connsiteX3" fmla="*/ 362310 w 362309"/>
                <a:gd name="connsiteY3" fmla="*/ 181305 h 361971"/>
                <a:gd name="connsiteX4" fmla="*/ 362310 w 362309"/>
                <a:gd name="connsiteY4" fmla="*/ 181305 h 361971"/>
                <a:gd name="connsiteX5" fmla="*/ 181474 w 362309"/>
                <a:gd name="connsiteY5" fmla="*/ 0 h 361971"/>
                <a:gd name="connsiteX6" fmla="*/ 181474 w 362309"/>
                <a:gd name="connsiteY6" fmla="*/ 298132 h 361971"/>
                <a:gd name="connsiteX7" fmla="*/ 159110 w 362309"/>
                <a:gd name="connsiteY7" fmla="*/ 275788 h 361971"/>
                <a:gd name="connsiteX8" fmla="*/ 181474 w 362309"/>
                <a:gd name="connsiteY8" fmla="*/ 253444 h 361971"/>
                <a:gd name="connsiteX9" fmla="*/ 203839 w 362309"/>
                <a:gd name="connsiteY9" fmla="*/ 275788 h 361971"/>
                <a:gd name="connsiteX10" fmla="*/ 203839 w 362309"/>
                <a:gd name="connsiteY10" fmla="*/ 275788 h 361971"/>
                <a:gd name="connsiteX11" fmla="*/ 181474 w 362309"/>
                <a:gd name="connsiteY11" fmla="*/ 298132 h 361971"/>
                <a:gd name="connsiteX12" fmla="*/ 181474 w 362309"/>
                <a:gd name="connsiteY12" fmla="*/ 298132 h 361971"/>
                <a:gd name="connsiteX13" fmla="*/ 181474 w 362309"/>
                <a:gd name="connsiteY13" fmla="*/ 298132 h 361971"/>
                <a:gd name="connsiteX14" fmla="*/ 203839 w 362309"/>
                <a:gd name="connsiteY14" fmla="*/ 199180 h 361971"/>
                <a:gd name="connsiteX15" fmla="*/ 203839 w 362309"/>
                <a:gd name="connsiteY15" fmla="*/ 228546 h 361971"/>
                <a:gd name="connsiteX16" fmla="*/ 197449 w 362309"/>
                <a:gd name="connsiteY16" fmla="*/ 234930 h 361971"/>
                <a:gd name="connsiteX17" fmla="*/ 165500 w 362309"/>
                <a:gd name="connsiteY17" fmla="*/ 234930 h 361971"/>
                <a:gd name="connsiteX18" fmla="*/ 159110 w 362309"/>
                <a:gd name="connsiteY18" fmla="*/ 228546 h 361971"/>
                <a:gd name="connsiteX19" fmla="*/ 159110 w 362309"/>
                <a:gd name="connsiteY19" fmla="*/ 164707 h 361971"/>
                <a:gd name="connsiteX20" fmla="*/ 165500 w 362309"/>
                <a:gd name="connsiteY20" fmla="*/ 158323 h 361971"/>
                <a:gd name="connsiteX21" fmla="*/ 181474 w 362309"/>
                <a:gd name="connsiteY21" fmla="*/ 158323 h 361971"/>
                <a:gd name="connsiteX22" fmla="*/ 207034 w 362309"/>
                <a:gd name="connsiteY22" fmla="*/ 132787 h 361971"/>
                <a:gd name="connsiteX23" fmla="*/ 180196 w 362309"/>
                <a:gd name="connsiteY23" fmla="*/ 108528 h 361971"/>
                <a:gd name="connsiteX24" fmla="*/ 156553 w 362309"/>
                <a:gd name="connsiteY24" fmla="*/ 128318 h 361971"/>
                <a:gd name="connsiteX25" fmla="*/ 150164 w 362309"/>
                <a:gd name="connsiteY25" fmla="*/ 133425 h 361971"/>
                <a:gd name="connsiteX26" fmla="*/ 118214 w 362309"/>
                <a:gd name="connsiteY26" fmla="*/ 130872 h 361971"/>
                <a:gd name="connsiteX27" fmla="*/ 112463 w 362309"/>
                <a:gd name="connsiteY27" fmla="*/ 124488 h 361971"/>
                <a:gd name="connsiteX28" fmla="*/ 112463 w 362309"/>
                <a:gd name="connsiteY28" fmla="*/ 121296 h 361971"/>
                <a:gd name="connsiteX29" fmla="*/ 192976 w 362309"/>
                <a:gd name="connsiteY29" fmla="*/ 63201 h 361971"/>
                <a:gd name="connsiteX30" fmla="*/ 251125 w 362309"/>
                <a:gd name="connsiteY30" fmla="*/ 143640 h 361971"/>
                <a:gd name="connsiteX31" fmla="*/ 203839 w 362309"/>
                <a:gd name="connsiteY31" fmla="*/ 199180 h 361971"/>
                <a:gd name="connsiteX32" fmla="*/ 203839 w 362309"/>
                <a:gd name="connsiteY32" fmla="*/ 199180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62309" h="361971">
                  <a:moveTo>
                    <a:pt x="181474" y="0"/>
                  </a:moveTo>
                  <a:cubicBezTo>
                    <a:pt x="81152" y="0"/>
                    <a:pt x="0" y="81077"/>
                    <a:pt x="0" y="180667"/>
                  </a:cubicBezTo>
                  <a:cubicBezTo>
                    <a:pt x="0" y="280257"/>
                    <a:pt x="81152" y="361972"/>
                    <a:pt x="180836" y="361972"/>
                  </a:cubicBezTo>
                  <a:cubicBezTo>
                    <a:pt x="280518" y="361972"/>
                    <a:pt x="362310" y="280895"/>
                    <a:pt x="362310" y="181305"/>
                  </a:cubicBezTo>
                  <a:cubicBezTo>
                    <a:pt x="362310" y="181305"/>
                    <a:pt x="362310" y="181305"/>
                    <a:pt x="362310" y="181305"/>
                  </a:cubicBezTo>
                  <a:cubicBezTo>
                    <a:pt x="362310" y="80438"/>
                    <a:pt x="281796" y="0"/>
                    <a:pt x="181474" y="0"/>
                  </a:cubicBezTo>
                  <a:close/>
                  <a:moveTo>
                    <a:pt x="181474" y="298132"/>
                  </a:moveTo>
                  <a:cubicBezTo>
                    <a:pt x="169333" y="298132"/>
                    <a:pt x="159110" y="287917"/>
                    <a:pt x="159110" y="275788"/>
                  </a:cubicBezTo>
                  <a:cubicBezTo>
                    <a:pt x="159110" y="263658"/>
                    <a:pt x="169333" y="253444"/>
                    <a:pt x="181474" y="253444"/>
                  </a:cubicBezTo>
                  <a:cubicBezTo>
                    <a:pt x="193615" y="253444"/>
                    <a:pt x="203839" y="263658"/>
                    <a:pt x="203839" y="275788"/>
                  </a:cubicBezTo>
                  <a:cubicBezTo>
                    <a:pt x="203839" y="275788"/>
                    <a:pt x="203839" y="275788"/>
                    <a:pt x="203839" y="275788"/>
                  </a:cubicBezTo>
                  <a:cubicBezTo>
                    <a:pt x="203839" y="288556"/>
                    <a:pt x="193615" y="298132"/>
                    <a:pt x="181474" y="298132"/>
                  </a:cubicBezTo>
                  <a:cubicBezTo>
                    <a:pt x="181474" y="298132"/>
                    <a:pt x="181474" y="298132"/>
                    <a:pt x="181474" y="298132"/>
                  </a:cubicBezTo>
                  <a:lnTo>
                    <a:pt x="181474" y="298132"/>
                  </a:lnTo>
                  <a:close/>
                  <a:moveTo>
                    <a:pt x="203839" y="199180"/>
                  </a:moveTo>
                  <a:lnTo>
                    <a:pt x="203839" y="228546"/>
                  </a:lnTo>
                  <a:cubicBezTo>
                    <a:pt x="203839" y="232377"/>
                    <a:pt x="201283" y="234930"/>
                    <a:pt x="197449" y="234930"/>
                  </a:cubicBezTo>
                  <a:lnTo>
                    <a:pt x="165500" y="234930"/>
                  </a:lnTo>
                  <a:cubicBezTo>
                    <a:pt x="161666" y="234930"/>
                    <a:pt x="159110" y="232377"/>
                    <a:pt x="159110" y="228546"/>
                  </a:cubicBezTo>
                  <a:lnTo>
                    <a:pt x="159110" y="164707"/>
                  </a:lnTo>
                  <a:cubicBezTo>
                    <a:pt x="159110" y="160876"/>
                    <a:pt x="161666" y="158323"/>
                    <a:pt x="165500" y="158323"/>
                  </a:cubicBezTo>
                  <a:lnTo>
                    <a:pt x="181474" y="158323"/>
                  </a:lnTo>
                  <a:cubicBezTo>
                    <a:pt x="195532" y="158323"/>
                    <a:pt x="207034" y="146832"/>
                    <a:pt x="207034" y="132787"/>
                  </a:cubicBezTo>
                  <a:cubicBezTo>
                    <a:pt x="206395" y="118742"/>
                    <a:pt x="194254" y="107889"/>
                    <a:pt x="180196" y="108528"/>
                  </a:cubicBezTo>
                  <a:cubicBezTo>
                    <a:pt x="168695" y="109166"/>
                    <a:pt x="159110" y="117465"/>
                    <a:pt x="156553" y="128318"/>
                  </a:cubicBezTo>
                  <a:cubicBezTo>
                    <a:pt x="155915" y="131510"/>
                    <a:pt x="153358" y="133425"/>
                    <a:pt x="150164" y="133425"/>
                  </a:cubicBezTo>
                  <a:lnTo>
                    <a:pt x="118214" y="130872"/>
                  </a:lnTo>
                  <a:cubicBezTo>
                    <a:pt x="115019" y="130872"/>
                    <a:pt x="112463" y="127680"/>
                    <a:pt x="112463" y="124488"/>
                  </a:cubicBezTo>
                  <a:cubicBezTo>
                    <a:pt x="112463" y="123211"/>
                    <a:pt x="112463" y="121934"/>
                    <a:pt x="112463" y="121296"/>
                  </a:cubicBezTo>
                  <a:cubicBezTo>
                    <a:pt x="118853" y="82992"/>
                    <a:pt x="154637" y="56817"/>
                    <a:pt x="192976" y="63201"/>
                  </a:cubicBezTo>
                  <a:cubicBezTo>
                    <a:pt x="231316" y="69585"/>
                    <a:pt x="257515" y="105336"/>
                    <a:pt x="251125" y="143640"/>
                  </a:cubicBezTo>
                  <a:cubicBezTo>
                    <a:pt x="246652" y="169176"/>
                    <a:pt x="228760" y="190881"/>
                    <a:pt x="203839" y="199180"/>
                  </a:cubicBezTo>
                  <a:lnTo>
                    <a:pt x="203839" y="199180"/>
                  </a:lnTo>
                  <a:close/>
                </a:path>
              </a:pathLst>
            </a:custGeom>
            <a:grpFill/>
            <a:ln w="6390" cap="flat">
              <a:noFill/>
              <a:prstDash val="solid"/>
              <a:miter/>
            </a:ln>
          </p:spPr>
          <p:txBody>
            <a:bodyPr rtlCol="0" anchor="ctr"/>
            <a:lstStyle/>
            <a:p>
              <a:pPr defTabSz="609630" eaLnBrk="1" fontAlgn="auto" hangingPunct="1">
                <a:spcBef>
                  <a:spcPts val="0"/>
                </a:spcBef>
                <a:spcAft>
                  <a:spcPts val="0"/>
                </a:spcAft>
              </a:pPr>
              <a:endParaRPr lang="en-US" sz="1200" dirty="0">
                <a:solidFill>
                  <a:prstClr val="black"/>
                </a:solidFill>
                <a:latin typeface="Calibri"/>
              </a:endParaRPr>
            </a:p>
          </p:txBody>
        </p:sp>
      </p:grpSp>
      <p:grpSp>
        <p:nvGrpSpPr>
          <p:cNvPr id="9" name="Graphic 4">
            <a:extLst>
              <a:ext uri="{FF2B5EF4-FFF2-40B4-BE49-F238E27FC236}">
                <a16:creationId xmlns:a16="http://schemas.microsoft.com/office/drawing/2014/main" id="{4A9DFEA2-10AE-5929-6166-FC57BD601DDC}"/>
              </a:ext>
            </a:extLst>
          </p:cNvPr>
          <p:cNvGrpSpPr>
            <a:grpSpLocks noChangeAspect="1"/>
          </p:cNvGrpSpPr>
          <p:nvPr/>
        </p:nvGrpSpPr>
        <p:grpSpPr>
          <a:xfrm>
            <a:off x="6980875" y="2702367"/>
            <a:ext cx="1342867" cy="1341600"/>
            <a:chOff x="1952764" y="2855717"/>
            <a:chExt cx="361674" cy="361333"/>
          </a:xfrm>
          <a:solidFill>
            <a:srgbClr val="6FC2B4"/>
          </a:solidFill>
        </p:grpSpPr>
        <p:sp>
          <p:nvSpPr>
            <p:cNvPr id="10" name="Graphic 4">
              <a:extLst>
                <a:ext uri="{FF2B5EF4-FFF2-40B4-BE49-F238E27FC236}">
                  <a16:creationId xmlns:a16="http://schemas.microsoft.com/office/drawing/2014/main" id="{6841CC98-E7C6-D1CD-21CD-98F8C5170398}"/>
                </a:ext>
              </a:extLst>
            </p:cNvPr>
            <p:cNvSpPr/>
            <p:nvPr/>
          </p:nvSpPr>
          <p:spPr>
            <a:xfrm>
              <a:off x="1952764" y="2855717"/>
              <a:ext cx="361674" cy="361333"/>
            </a:xfrm>
            <a:custGeom>
              <a:avLst/>
              <a:gdLst>
                <a:gd name="connsiteX0" fmla="*/ 180835 w 361674"/>
                <a:gd name="connsiteY0" fmla="*/ 0 h 361333"/>
                <a:gd name="connsiteX1" fmla="*/ 0 w 361674"/>
                <a:gd name="connsiteY1" fmla="*/ 180667 h 361333"/>
                <a:gd name="connsiteX2" fmla="*/ 180835 w 361674"/>
                <a:gd name="connsiteY2" fmla="*/ 361333 h 361333"/>
                <a:gd name="connsiteX3" fmla="*/ 361670 w 361674"/>
                <a:gd name="connsiteY3" fmla="*/ 180667 h 361333"/>
                <a:gd name="connsiteX4" fmla="*/ 180835 w 361674"/>
                <a:gd name="connsiteY4" fmla="*/ 0 h 361333"/>
                <a:gd name="connsiteX5" fmla="*/ 282435 w 361674"/>
                <a:gd name="connsiteY5" fmla="*/ 221524 h 361333"/>
                <a:gd name="connsiteX6" fmla="*/ 276045 w 361674"/>
                <a:gd name="connsiteY6" fmla="*/ 227908 h 361333"/>
                <a:gd name="connsiteX7" fmla="*/ 157192 w 361674"/>
                <a:gd name="connsiteY7" fmla="*/ 227908 h 361333"/>
                <a:gd name="connsiteX8" fmla="*/ 125243 w 361674"/>
                <a:gd name="connsiteY8" fmla="*/ 266212 h 361333"/>
                <a:gd name="connsiteX9" fmla="*/ 120131 w 361674"/>
                <a:gd name="connsiteY9" fmla="*/ 268766 h 361333"/>
                <a:gd name="connsiteX10" fmla="*/ 118214 w 361674"/>
                <a:gd name="connsiteY10" fmla="*/ 268127 h 361333"/>
                <a:gd name="connsiteX11" fmla="*/ 113741 w 361674"/>
                <a:gd name="connsiteY11" fmla="*/ 262382 h 361333"/>
                <a:gd name="connsiteX12" fmla="*/ 113741 w 361674"/>
                <a:gd name="connsiteY12" fmla="*/ 227908 h 361333"/>
                <a:gd name="connsiteX13" fmla="*/ 86264 w 361674"/>
                <a:gd name="connsiteY13" fmla="*/ 227908 h 361333"/>
                <a:gd name="connsiteX14" fmla="*/ 79874 w 361674"/>
                <a:gd name="connsiteY14" fmla="*/ 221524 h 361333"/>
                <a:gd name="connsiteX15" fmla="*/ 79874 w 361674"/>
                <a:gd name="connsiteY15" fmla="*/ 99590 h 361333"/>
                <a:gd name="connsiteX16" fmla="*/ 86264 w 361674"/>
                <a:gd name="connsiteY16" fmla="*/ 93206 h 361333"/>
                <a:gd name="connsiteX17" fmla="*/ 275406 w 361674"/>
                <a:gd name="connsiteY17" fmla="*/ 93206 h 361333"/>
                <a:gd name="connsiteX18" fmla="*/ 281796 w 361674"/>
                <a:gd name="connsiteY18" fmla="*/ 99590 h 361333"/>
                <a:gd name="connsiteX19" fmla="*/ 281796 w 361674"/>
                <a:gd name="connsiteY19" fmla="*/ 22152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1674" h="361333">
                  <a:moveTo>
                    <a:pt x="180835" y="0"/>
                  </a:moveTo>
                  <a:cubicBezTo>
                    <a:pt x="80513" y="0"/>
                    <a:pt x="0" y="81076"/>
                    <a:pt x="0" y="180667"/>
                  </a:cubicBezTo>
                  <a:cubicBezTo>
                    <a:pt x="0" y="280895"/>
                    <a:pt x="81152" y="361333"/>
                    <a:pt x="180835" y="361333"/>
                  </a:cubicBezTo>
                  <a:cubicBezTo>
                    <a:pt x="280518" y="361333"/>
                    <a:pt x="361670" y="280257"/>
                    <a:pt x="361670" y="180667"/>
                  </a:cubicBezTo>
                  <a:cubicBezTo>
                    <a:pt x="362309" y="80438"/>
                    <a:pt x="281157" y="0"/>
                    <a:pt x="180835" y="0"/>
                  </a:cubicBezTo>
                  <a:close/>
                  <a:moveTo>
                    <a:pt x="282435" y="221524"/>
                  </a:moveTo>
                  <a:cubicBezTo>
                    <a:pt x="282435" y="225355"/>
                    <a:pt x="279879" y="227908"/>
                    <a:pt x="276045" y="227908"/>
                  </a:cubicBezTo>
                  <a:lnTo>
                    <a:pt x="157192" y="227908"/>
                  </a:lnTo>
                  <a:lnTo>
                    <a:pt x="125243" y="266212"/>
                  </a:lnTo>
                  <a:cubicBezTo>
                    <a:pt x="123965" y="267489"/>
                    <a:pt x="122048" y="268766"/>
                    <a:pt x="120131" y="268766"/>
                  </a:cubicBezTo>
                  <a:cubicBezTo>
                    <a:pt x="119492" y="268766"/>
                    <a:pt x="118853" y="268766"/>
                    <a:pt x="118214" y="268127"/>
                  </a:cubicBezTo>
                  <a:cubicBezTo>
                    <a:pt x="115658" y="267489"/>
                    <a:pt x="113741" y="264935"/>
                    <a:pt x="113741" y="262382"/>
                  </a:cubicBezTo>
                  <a:lnTo>
                    <a:pt x="113741" y="227908"/>
                  </a:lnTo>
                  <a:lnTo>
                    <a:pt x="86264" y="227908"/>
                  </a:lnTo>
                  <a:cubicBezTo>
                    <a:pt x="82430" y="227908"/>
                    <a:pt x="79874" y="225355"/>
                    <a:pt x="79874" y="221524"/>
                  </a:cubicBezTo>
                  <a:lnTo>
                    <a:pt x="79874" y="99590"/>
                  </a:lnTo>
                  <a:cubicBezTo>
                    <a:pt x="79874" y="95760"/>
                    <a:pt x="82430" y="93206"/>
                    <a:pt x="86264" y="93206"/>
                  </a:cubicBezTo>
                  <a:lnTo>
                    <a:pt x="275406" y="93206"/>
                  </a:lnTo>
                  <a:cubicBezTo>
                    <a:pt x="279240" y="93206"/>
                    <a:pt x="281796" y="95760"/>
                    <a:pt x="281796" y="99590"/>
                  </a:cubicBezTo>
                  <a:lnTo>
                    <a:pt x="281796" y="221524"/>
                  </a:lnTo>
                  <a:close/>
                </a:path>
              </a:pathLst>
            </a:custGeom>
            <a:grpFill/>
            <a:ln w="6390" cap="flat">
              <a:noFill/>
              <a:prstDash val="solid"/>
              <a:miter/>
            </a:ln>
          </p:spPr>
          <p:txBody>
            <a:bodyPr rtlCol="0" anchor="ctr"/>
            <a:lstStyle/>
            <a:p>
              <a:pPr defTabSz="609630" eaLnBrk="1" fontAlgn="auto" hangingPunct="1">
                <a:spcBef>
                  <a:spcPts val="0"/>
                </a:spcBef>
                <a:spcAft>
                  <a:spcPts val="0"/>
                </a:spcAft>
              </a:pPr>
              <a:endParaRPr lang="en-US" sz="1200" dirty="0">
                <a:solidFill>
                  <a:prstClr val="black"/>
                </a:solidFill>
                <a:latin typeface="Calibri"/>
              </a:endParaRPr>
            </a:p>
          </p:txBody>
        </p:sp>
        <p:sp>
          <p:nvSpPr>
            <p:cNvPr id="11" name="Graphic 4">
              <a:extLst>
                <a:ext uri="{FF2B5EF4-FFF2-40B4-BE49-F238E27FC236}">
                  <a16:creationId xmlns:a16="http://schemas.microsoft.com/office/drawing/2014/main" id="{0575B5CC-9802-B9C4-599A-B7E350122533}"/>
                </a:ext>
              </a:extLst>
            </p:cNvPr>
            <p:cNvSpPr/>
            <p:nvPr/>
          </p:nvSpPr>
          <p:spPr>
            <a:xfrm>
              <a:off x="2045418" y="2961691"/>
              <a:ext cx="177001" cy="138532"/>
            </a:xfrm>
            <a:custGeom>
              <a:avLst/>
              <a:gdLst>
                <a:gd name="connsiteX0" fmla="*/ 0 w 177001"/>
                <a:gd name="connsiteY0" fmla="*/ 109166 h 138532"/>
                <a:gd name="connsiteX1" fmla="*/ 27477 w 177001"/>
                <a:gd name="connsiteY1" fmla="*/ 109166 h 138532"/>
                <a:gd name="connsiteX2" fmla="*/ 33867 w 177001"/>
                <a:gd name="connsiteY2" fmla="*/ 115550 h 138532"/>
                <a:gd name="connsiteX3" fmla="*/ 33867 w 177001"/>
                <a:gd name="connsiteY3" fmla="*/ 138533 h 138532"/>
                <a:gd name="connsiteX4" fmla="*/ 56231 w 177001"/>
                <a:gd name="connsiteY4" fmla="*/ 111720 h 138532"/>
                <a:gd name="connsiteX5" fmla="*/ 61343 w 177001"/>
                <a:gd name="connsiteY5" fmla="*/ 109166 h 138532"/>
                <a:gd name="connsiteX6" fmla="*/ 177001 w 177001"/>
                <a:gd name="connsiteY6" fmla="*/ 109166 h 138532"/>
                <a:gd name="connsiteX7" fmla="*/ 177001 w 177001"/>
                <a:gd name="connsiteY7" fmla="*/ 0 h 138532"/>
                <a:gd name="connsiteX8" fmla="*/ 639 w 177001"/>
                <a:gd name="connsiteY8" fmla="*/ 0 h 138532"/>
                <a:gd name="connsiteX9" fmla="*/ 639 w 177001"/>
                <a:gd name="connsiteY9" fmla="*/ 109166 h 138532"/>
                <a:gd name="connsiteX10" fmla="*/ 19170 w 177001"/>
                <a:gd name="connsiteY10" fmla="*/ 21067 h 138532"/>
                <a:gd name="connsiteX11" fmla="*/ 157831 w 177001"/>
                <a:gd name="connsiteY11" fmla="*/ 21067 h 138532"/>
                <a:gd name="connsiteX12" fmla="*/ 164221 w 177001"/>
                <a:gd name="connsiteY12" fmla="*/ 27451 h 138532"/>
                <a:gd name="connsiteX13" fmla="*/ 157831 w 177001"/>
                <a:gd name="connsiteY13" fmla="*/ 33835 h 138532"/>
                <a:gd name="connsiteX14" fmla="*/ 19170 w 177001"/>
                <a:gd name="connsiteY14" fmla="*/ 33835 h 138532"/>
                <a:gd name="connsiteX15" fmla="*/ 12780 w 177001"/>
                <a:gd name="connsiteY15" fmla="*/ 27451 h 138532"/>
                <a:gd name="connsiteX16" fmla="*/ 19170 w 177001"/>
                <a:gd name="connsiteY16" fmla="*/ 21067 h 138532"/>
                <a:gd name="connsiteX17" fmla="*/ 19170 w 177001"/>
                <a:gd name="connsiteY17" fmla="*/ 48518 h 138532"/>
                <a:gd name="connsiteX18" fmla="*/ 157831 w 177001"/>
                <a:gd name="connsiteY18" fmla="*/ 48518 h 138532"/>
                <a:gd name="connsiteX19" fmla="*/ 164221 w 177001"/>
                <a:gd name="connsiteY19" fmla="*/ 54902 h 138532"/>
                <a:gd name="connsiteX20" fmla="*/ 157831 w 177001"/>
                <a:gd name="connsiteY20" fmla="*/ 61286 h 138532"/>
                <a:gd name="connsiteX21" fmla="*/ 19170 w 177001"/>
                <a:gd name="connsiteY21" fmla="*/ 61286 h 138532"/>
                <a:gd name="connsiteX22" fmla="*/ 12780 w 177001"/>
                <a:gd name="connsiteY22" fmla="*/ 54902 h 138532"/>
                <a:gd name="connsiteX23" fmla="*/ 19170 w 177001"/>
                <a:gd name="connsiteY23" fmla="*/ 48518 h 138532"/>
                <a:gd name="connsiteX24" fmla="*/ 19170 w 177001"/>
                <a:gd name="connsiteY24" fmla="*/ 76608 h 138532"/>
                <a:gd name="connsiteX25" fmla="*/ 157831 w 177001"/>
                <a:gd name="connsiteY25" fmla="*/ 76608 h 138532"/>
                <a:gd name="connsiteX26" fmla="*/ 164221 w 177001"/>
                <a:gd name="connsiteY26" fmla="*/ 82992 h 138532"/>
                <a:gd name="connsiteX27" fmla="*/ 157831 w 177001"/>
                <a:gd name="connsiteY27" fmla="*/ 89376 h 138532"/>
                <a:gd name="connsiteX28" fmla="*/ 19170 w 177001"/>
                <a:gd name="connsiteY28" fmla="*/ 89376 h 138532"/>
                <a:gd name="connsiteX29" fmla="*/ 12780 w 177001"/>
                <a:gd name="connsiteY29" fmla="*/ 82992 h 138532"/>
                <a:gd name="connsiteX30" fmla="*/ 19170 w 177001"/>
                <a:gd name="connsiteY30" fmla="*/ 76608 h 13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77001" h="138532">
                  <a:moveTo>
                    <a:pt x="0" y="109166"/>
                  </a:moveTo>
                  <a:lnTo>
                    <a:pt x="27477" y="109166"/>
                  </a:lnTo>
                  <a:cubicBezTo>
                    <a:pt x="31311" y="109166"/>
                    <a:pt x="33867" y="111720"/>
                    <a:pt x="33867" y="115550"/>
                  </a:cubicBezTo>
                  <a:lnTo>
                    <a:pt x="33867" y="138533"/>
                  </a:lnTo>
                  <a:lnTo>
                    <a:pt x="56231" y="111720"/>
                  </a:lnTo>
                  <a:cubicBezTo>
                    <a:pt x="57509" y="110443"/>
                    <a:pt x="59426" y="109166"/>
                    <a:pt x="61343" y="109166"/>
                  </a:cubicBezTo>
                  <a:lnTo>
                    <a:pt x="177001" y="109166"/>
                  </a:lnTo>
                  <a:lnTo>
                    <a:pt x="177001" y="0"/>
                  </a:lnTo>
                  <a:lnTo>
                    <a:pt x="639" y="0"/>
                  </a:lnTo>
                  <a:lnTo>
                    <a:pt x="639" y="109166"/>
                  </a:lnTo>
                  <a:close/>
                  <a:moveTo>
                    <a:pt x="19170" y="21067"/>
                  </a:moveTo>
                  <a:lnTo>
                    <a:pt x="157831" y="21067"/>
                  </a:lnTo>
                  <a:cubicBezTo>
                    <a:pt x="161665" y="21067"/>
                    <a:pt x="164221" y="23621"/>
                    <a:pt x="164221" y="27451"/>
                  </a:cubicBezTo>
                  <a:cubicBezTo>
                    <a:pt x="164221" y="31282"/>
                    <a:pt x="161665" y="33835"/>
                    <a:pt x="157831" y="33835"/>
                  </a:cubicBezTo>
                  <a:lnTo>
                    <a:pt x="19170" y="33835"/>
                  </a:lnTo>
                  <a:cubicBezTo>
                    <a:pt x="15336" y="33835"/>
                    <a:pt x="12780" y="31282"/>
                    <a:pt x="12780" y="27451"/>
                  </a:cubicBezTo>
                  <a:cubicBezTo>
                    <a:pt x="12780" y="23621"/>
                    <a:pt x="15336" y="21067"/>
                    <a:pt x="19170" y="21067"/>
                  </a:cubicBezTo>
                  <a:close/>
                  <a:moveTo>
                    <a:pt x="19170" y="48518"/>
                  </a:moveTo>
                  <a:lnTo>
                    <a:pt x="157831" y="48518"/>
                  </a:lnTo>
                  <a:cubicBezTo>
                    <a:pt x="161665" y="48518"/>
                    <a:pt x="164221" y="51072"/>
                    <a:pt x="164221" y="54902"/>
                  </a:cubicBezTo>
                  <a:cubicBezTo>
                    <a:pt x="164221" y="58733"/>
                    <a:pt x="161665" y="61286"/>
                    <a:pt x="157831" y="61286"/>
                  </a:cubicBezTo>
                  <a:lnTo>
                    <a:pt x="19170" y="61286"/>
                  </a:lnTo>
                  <a:cubicBezTo>
                    <a:pt x="15336" y="61286"/>
                    <a:pt x="12780" y="58733"/>
                    <a:pt x="12780" y="54902"/>
                  </a:cubicBezTo>
                  <a:cubicBezTo>
                    <a:pt x="12780" y="51072"/>
                    <a:pt x="15336" y="48518"/>
                    <a:pt x="19170" y="48518"/>
                  </a:cubicBezTo>
                  <a:close/>
                  <a:moveTo>
                    <a:pt x="19170" y="76608"/>
                  </a:moveTo>
                  <a:lnTo>
                    <a:pt x="157831" y="76608"/>
                  </a:lnTo>
                  <a:cubicBezTo>
                    <a:pt x="161665" y="76608"/>
                    <a:pt x="164221" y="79162"/>
                    <a:pt x="164221" y="82992"/>
                  </a:cubicBezTo>
                  <a:cubicBezTo>
                    <a:pt x="164221" y="86822"/>
                    <a:pt x="161665" y="89376"/>
                    <a:pt x="157831" y="89376"/>
                  </a:cubicBezTo>
                  <a:lnTo>
                    <a:pt x="19170" y="89376"/>
                  </a:lnTo>
                  <a:cubicBezTo>
                    <a:pt x="15336" y="89376"/>
                    <a:pt x="12780" y="86822"/>
                    <a:pt x="12780" y="82992"/>
                  </a:cubicBezTo>
                  <a:cubicBezTo>
                    <a:pt x="12780" y="79162"/>
                    <a:pt x="15336" y="76608"/>
                    <a:pt x="19170" y="76608"/>
                  </a:cubicBezTo>
                  <a:close/>
                </a:path>
              </a:pathLst>
            </a:custGeom>
            <a:grpFill/>
            <a:ln w="6390" cap="flat">
              <a:noFill/>
              <a:prstDash val="solid"/>
              <a:miter/>
            </a:ln>
          </p:spPr>
          <p:txBody>
            <a:bodyPr rtlCol="0" anchor="ctr"/>
            <a:lstStyle/>
            <a:p>
              <a:pPr defTabSz="609630" eaLnBrk="1" fontAlgn="auto" hangingPunct="1">
                <a:spcBef>
                  <a:spcPts val="0"/>
                </a:spcBef>
                <a:spcAft>
                  <a:spcPts val="0"/>
                </a:spcAft>
              </a:pPr>
              <a:endParaRPr lang="en-US" sz="1200">
                <a:solidFill>
                  <a:prstClr val="black"/>
                </a:solidFill>
                <a:latin typeface="Calibri"/>
              </a:endParaRPr>
            </a:p>
          </p:txBody>
        </p:sp>
      </p:grpSp>
      <p:grpSp>
        <p:nvGrpSpPr>
          <p:cNvPr id="12" name="Graphic 4">
            <a:extLst>
              <a:ext uri="{FF2B5EF4-FFF2-40B4-BE49-F238E27FC236}">
                <a16:creationId xmlns:a16="http://schemas.microsoft.com/office/drawing/2014/main" id="{1C88F064-9F73-0BC5-5AC3-D195EC685D1D}"/>
              </a:ext>
            </a:extLst>
          </p:cNvPr>
          <p:cNvGrpSpPr>
            <a:grpSpLocks noChangeAspect="1"/>
          </p:cNvGrpSpPr>
          <p:nvPr/>
        </p:nvGrpSpPr>
        <p:grpSpPr>
          <a:xfrm>
            <a:off x="3946121" y="2632563"/>
            <a:ext cx="1342868" cy="1341600"/>
            <a:chOff x="1952125" y="2371173"/>
            <a:chExt cx="362313" cy="361971"/>
          </a:xfrm>
          <a:solidFill>
            <a:srgbClr val="6FC2B4"/>
          </a:solidFill>
        </p:grpSpPr>
        <p:sp>
          <p:nvSpPr>
            <p:cNvPr id="13" name="Graphic 4">
              <a:extLst>
                <a:ext uri="{FF2B5EF4-FFF2-40B4-BE49-F238E27FC236}">
                  <a16:creationId xmlns:a16="http://schemas.microsoft.com/office/drawing/2014/main" id="{4664F069-5D99-9D7F-E3BF-36C472F12044}"/>
                </a:ext>
              </a:extLst>
            </p:cNvPr>
            <p:cNvSpPr/>
            <p:nvPr/>
          </p:nvSpPr>
          <p:spPr>
            <a:xfrm>
              <a:off x="2148727" y="2570992"/>
              <a:ext cx="59368" cy="58941"/>
            </a:xfrm>
            <a:custGeom>
              <a:avLst/>
              <a:gdLst>
                <a:gd name="connsiteX0" fmla="*/ 34076 w 59368"/>
                <a:gd name="connsiteY0" fmla="*/ 0 h 58941"/>
                <a:gd name="connsiteX1" fmla="*/ 29603 w 59368"/>
                <a:gd name="connsiteY1" fmla="*/ 0 h 58941"/>
                <a:gd name="connsiteX2" fmla="*/ 11711 w 59368"/>
                <a:gd name="connsiteY2" fmla="*/ 5746 h 58941"/>
                <a:gd name="connsiteX3" fmla="*/ 209 w 59368"/>
                <a:gd name="connsiteY3" fmla="*/ 25536 h 58941"/>
                <a:gd name="connsiteX4" fmla="*/ 25769 w 59368"/>
                <a:gd name="connsiteY4" fmla="*/ 58733 h 58941"/>
                <a:gd name="connsiteX5" fmla="*/ 58996 w 59368"/>
                <a:gd name="connsiteY5" fmla="*/ 33197 h 58941"/>
                <a:gd name="connsiteX6" fmla="*/ 34076 w 59368"/>
                <a:gd name="connsiteY6" fmla="*/ 0 h 58941"/>
                <a:gd name="connsiteX7" fmla="*/ 34076 w 59368"/>
                <a:gd name="connsiteY7" fmla="*/ 0 h 58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368" h="58941">
                  <a:moveTo>
                    <a:pt x="34076" y="0"/>
                  </a:moveTo>
                  <a:cubicBezTo>
                    <a:pt x="32797" y="0"/>
                    <a:pt x="31520" y="0"/>
                    <a:pt x="29603" y="0"/>
                  </a:cubicBezTo>
                  <a:cubicBezTo>
                    <a:pt x="23213" y="0"/>
                    <a:pt x="16823" y="1915"/>
                    <a:pt x="11711" y="5746"/>
                  </a:cubicBezTo>
                  <a:cubicBezTo>
                    <a:pt x="5321" y="10214"/>
                    <a:pt x="1487" y="17237"/>
                    <a:pt x="209" y="25536"/>
                  </a:cubicBezTo>
                  <a:cubicBezTo>
                    <a:pt x="-1708" y="42134"/>
                    <a:pt x="9794" y="56817"/>
                    <a:pt x="25769" y="58733"/>
                  </a:cubicBezTo>
                  <a:cubicBezTo>
                    <a:pt x="41743" y="60648"/>
                    <a:pt x="57079" y="49157"/>
                    <a:pt x="58996" y="33197"/>
                  </a:cubicBezTo>
                  <a:cubicBezTo>
                    <a:pt x="61552" y="17237"/>
                    <a:pt x="50689" y="2554"/>
                    <a:pt x="34076" y="0"/>
                  </a:cubicBezTo>
                  <a:lnTo>
                    <a:pt x="34076" y="0"/>
                  </a:lnTo>
                  <a:close/>
                </a:path>
              </a:pathLst>
            </a:custGeom>
            <a:grpFill/>
            <a:ln w="6390" cap="flat">
              <a:noFill/>
              <a:prstDash val="solid"/>
              <a:miter/>
            </a:ln>
          </p:spPr>
          <p:txBody>
            <a:bodyPr rtlCol="0" anchor="ctr"/>
            <a:lstStyle/>
            <a:p>
              <a:pPr defTabSz="609630" eaLnBrk="1" fontAlgn="auto" hangingPunct="1">
                <a:spcBef>
                  <a:spcPts val="0"/>
                </a:spcBef>
                <a:spcAft>
                  <a:spcPts val="0"/>
                </a:spcAft>
              </a:pPr>
              <a:endParaRPr lang="en-US" sz="1200">
                <a:solidFill>
                  <a:prstClr val="black"/>
                </a:solidFill>
                <a:latin typeface="Calibri"/>
              </a:endParaRPr>
            </a:p>
          </p:txBody>
        </p:sp>
        <p:sp>
          <p:nvSpPr>
            <p:cNvPr id="14" name="Graphic 4">
              <a:extLst>
                <a:ext uri="{FF2B5EF4-FFF2-40B4-BE49-F238E27FC236}">
                  <a16:creationId xmlns:a16="http://schemas.microsoft.com/office/drawing/2014/main" id="{45BD3160-2E41-DCBB-283E-FF0AC6055A48}"/>
                </a:ext>
              </a:extLst>
            </p:cNvPr>
            <p:cNvSpPr/>
            <p:nvPr/>
          </p:nvSpPr>
          <p:spPr>
            <a:xfrm>
              <a:off x="2033278" y="2450973"/>
              <a:ext cx="108628" cy="105974"/>
            </a:xfrm>
            <a:custGeom>
              <a:avLst/>
              <a:gdLst>
                <a:gd name="connsiteX0" fmla="*/ 82430 w 108628"/>
                <a:gd name="connsiteY0" fmla="*/ 90653 h 105974"/>
                <a:gd name="connsiteX1" fmla="*/ 88820 w 108628"/>
                <a:gd name="connsiteY1" fmla="*/ 94483 h 105974"/>
                <a:gd name="connsiteX2" fmla="*/ 93932 w 108628"/>
                <a:gd name="connsiteY2" fmla="*/ 90014 h 105974"/>
                <a:gd name="connsiteX3" fmla="*/ 90737 w 108628"/>
                <a:gd name="connsiteY3" fmla="*/ 82992 h 105974"/>
                <a:gd name="connsiteX4" fmla="*/ 90737 w 108628"/>
                <a:gd name="connsiteY4" fmla="*/ 77246 h 105974"/>
                <a:gd name="connsiteX5" fmla="*/ 96488 w 108628"/>
                <a:gd name="connsiteY5" fmla="*/ 67032 h 105974"/>
                <a:gd name="connsiteX6" fmla="*/ 100961 w 108628"/>
                <a:gd name="connsiteY6" fmla="*/ 63840 h 105974"/>
                <a:gd name="connsiteX7" fmla="*/ 107990 w 108628"/>
                <a:gd name="connsiteY7" fmla="*/ 62563 h 105974"/>
                <a:gd name="connsiteX8" fmla="*/ 108629 w 108628"/>
                <a:gd name="connsiteY8" fmla="*/ 56179 h 105974"/>
                <a:gd name="connsiteX9" fmla="*/ 102239 w 108628"/>
                <a:gd name="connsiteY9" fmla="*/ 52987 h 105974"/>
                <a:gd name="connsiteX10" fmla="*/ 99044 w 108628"/>
                <a:gd name="connsiteY10" fmla="*/ 48518 h 105974"/>
                <a:gd name="connsiteX11" fmla="*/ 96488 w 108628"/>
                <a:gd name="connsiteY11" fmla="*/ 37027 h 105974"/>
                <a:gd name="connsiteX12" fmla="*/ 97766 w 108628"/>
                <a:gd name="connsiteY12" fmla="*/ 31920 h 105974"/>
                <a:gd name="connsiteX13" fmla="*/ 102239 w 108628"/>
                <a:gd name="connsiteY13" fmla="*/ 26174 h 105974"/>
                <a:gd name="connsiteX14" fmla="*/ 99044 w 108628"/>
                <a:gd name="connsiteY14" fmla="*/ 20429 h 105974"/>
                <a:gd name="connsiteX15" fmla="*/ 92015 w 108628"/>
                <a:gd name="connsiteY15" fmla="*/ 22344 h 105974"/>
                <a:gd name="connsiteX16" fmla="*/ 86903 w 108628"/>
                <a:gd name="connsiteY16" fmla="*/ 21067 h 105974"/>
                <a:gd name="connsiteX17" fmla="*/ 77318 w 108628"/>
                <a:gd name="connsiteY17" fmla="*/ 14045 h 105974"/>
                <a:gd name="connsiteX18" fmla="*/ 74762 w 108628"/>
                <a:gd name="connsiteY18" fmla="*/ 8938 h 105974"/>
                <a:gd name="connsiteX19" fmla="*/ 74762 w 108628"/>
                <a:gd name="connsiteY19" fmla="*/ 1915 h 105974"/>
                <a:gd name="connsiteX20" fmla="*/ 68372 w 108628"/>
                <a:gd name="connsiteY20" fmla="*/ 0 h 105974"/>
                <a:gd name="connsiteX21" fmla="*/ 63899 w 108628"/>
                <a:gd name="connsiteY21" fmla="*/ 5746 h 105974"/>
                <a:gd name="connsiteX22" fmla="*/ 58787 w 108628"/>
                <a:gd name="connsiteY22" fmla="*/ 8299 h 105974"/>
                <a:gd name="connsiteX23" fmla="*/ 46646 w 108628"/>
                <a:gd name="connsiteY23" fmla="*/ 8938 h 105974"/>
                <a:gd name="connsiteX24" fmla="*/ 41535 w 108628"/>
                <a:gd name="connsiteY24" fmla="*/ 7022 h 105974"/>
                <a:gd name="connsiteX25" fmla="*/ 36423 w 108628"/>
                <a:gd name="connsiteY25" fmla="*/ 1277 h 105974"/>
                <a:gd name="connsiteX26" fmla="*/ 30033 w 108628"/>
                <a:gd name="connsiteY26" fmla="*/ 3830 h 105974"/>
                <a:gd name="connsiteX27" fmla="*/ 30672 w 108628"/>
                <a:gd name="connsiteY27" fmla="*/ 10853 h 105974"/>
                <a:gd name="connsiteX28" fmla="*/ 28755 w 108628"/>
                <a:gd name="connsiteY28" fmla="*/ 15960 h 105974"/>
                <a:gd name="connsiteX29" fmla="*/ 19809 w 108628"/>
                <a:gd name="connsiteY29" fmla="*/ 23621 h 105974"/>
                <a:gd name="connsiteX30" fmla="*/ 14697 w 108628"/>
                <a:gd name="connsiteY30" fmla="*/ 24898 h 105974"/>
                <a:gd name="connsiteX31" fmla="*/ 7668 w 108628"/>
                <a:gd name="connsiteY31" fmla="*/ 23621 h 105974"/>
                <a:gd name="connsiteX32" fmla="*/ 4473 w 108628"/>
                <a:gd name="connsiteY32" fmla="*/ 29366 h 105974"/>
                <a:gd name="connsiteX33" fmla="*/ 9585 w 108628"/>
                <a:gd name="connsiteY33" fmla="*/ 34474 h 105974"/>
                <a:gd name="connsiteX34" fmla="*/ 11502 w 108628"/>
                <a:gd name="connsiteY34" fmla="*/ 39581 h 105974"/>
                <a:gd name="connsiteX35" fmla="*/ 9585 w 108628"/>
                <a:gd name="connsiteY35" fmla="*/ 51072 h 105974"/>
                <a:gd name="connsiteX36" fmla="*/ 6390 w 108628"/>
                <a:gd name="connsiteY36" fmla="*/ 55541 h 105974"/>
                <a:gd name="connsiteX37" fmla="*/ 0 w 108628"/>
                <a:gd name="connsiteY37" fmla="*/ 59371 h 105974"/>
                <a:gd name="connsiteX38" fmla="*/ 1278 w 108628"/>
                <a:gd name="connsiteY38" fmla="*/ 65755 h 105974"/>
                <a:gd name="connsiteX39" fmla="*/ 8307 w 108628"/>
                <a:gd name="connsiteY39" fmla="*/ 66394 h 105974"/>
                <a:gd name="connsiteX40" fmla="*/ 12780 w 108628"/>
                <a:gd name="connsiteY40" fmla="*/ 69586 h 105974"/>
                <a:gd name="connsiteX41" fmla="*/ 19170 w 108628"/>
                <a:gd name="connsiteY41" fmla="*/ 79800 h 105974"/>
                <a:gd name="connsiteX42" fmla="*/ 19809 w 108628"/>
                <a:gd name="connsiteY42" fmla="*/ 85546 h 105974"/>
                <a:gd name="connsiteX43" fmla="*/ 17253 w 108628"/>
                <a:gd name="connsiteY43" fmla="*/ 92568 h 105974"/>
                <a:gd name="connsiteX44" fmla="*/ 22365 w 108628"/>
                <a:gd name="connsiteY44" fmla="*/ 96398 h 105974"/>
                <a:gd name="connsiteX45" fmla="*/ 28755 w 108628"/>
                <a:gd name="connsiteY45" fmla="*/ 92568 h 105974"/>
                <a:gd name="connsiteX46" fmla="*/ 31950 w 108628"/>
                <a:gd name="connsiteY46" fmla="*/ 91291 h 105974"/>
                <a:gd name="connsiteX47" fmla="*/ 33867 w 108628"/>
                <a:gd name="connsiteY47" fmla="*/ 91291 h 105974"/>
                <a:gd name="connsiteX48" fmla="*/ 45368 w 108628"/>
                <a:gd name="connsiteY48" fmla="*/ 95121 h 105974"/>
                <a:gd name="connsiteX49" fmla="*/ 49202 w 108628"/>
                <a:gd name="connsiteY49" fmla="*/ 98952 h 105974"/>
                <a:gd name="connsiteX50" fmla="*/ 51758 w 108628"/>
                <a:gd name="connsiteY50" fmla="*/ 105974 h 105974"/>
                <a:gd name="connsiteX51" fmla="*/ 58148 w 108628"/>
                <a:gd name="connsiteY51" fmla="*/ 105974 h 105974"/>
                <a:gd name="connsiteX52" fmla="*/ 60065 w 108628"/>
                <a:gd name="connsiteY52" fmla="*/ 98952 h 105974"/>
                <a:gd name="connsiteX53" fmla="*/ 63899 w 108628"/>
                <a:gd name="connsiteY53" fmla="*/ 95121 h 105974"/>
                <a:gd name="connsiteX54" fmla="*/ 74762 w 108628"/>
                <a:gd name="connsiteY54" fmla="*/ 90653 h 105974"/>
                <a:gd name="connsiteX55" fmla="*/ 82430 w 108628"/>
                <a:gd name="connsiteY55" fmla="*/ 90653 h 105974"/>
                <a:gd name="connsiteX56" fmla="*/ 55592 w 108628"/>
                <a:gd name="connsiteY56" fmla="*/ 94483 h 105974"/>
                <a:gd name="connsiteX57" fmla="*/ 49202 w 108628"/>
                <a:gd name="connsiteY57" fmla="*/ 93845 h 105974"/>
                <a:gd name="connsiteX58" fmla="*/ 12780 w 108628"/>
                <a:gd name="connsiteY58" fmla="*/ 45965 h 105974"/>
                <a:gd name="connsiteX59" fmla="*/ 60704 w 108628"/>
                <a:gd name="connsiteY59" fmla="*/ 9576 h 105974"/>
                <a:gd name="connsiteX60" fmla="*/ 96488 w 108628"/>
                <a:gd name="connsiteY60" fmla="*/ 58094 h 105974"/>
                <a:gd name="connsiteX61" fmla="*/ 55592 w 108628"/>
                <a:gd name="connsiteY61" fmla="*/ 94483 h 105974"/>
                <a:gd name="connsiteX62" fmla="*/ 55592 w 108628"/>
                <a:gd name="connsiteY62" fmla="*/ 94483 h 10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08628" h="105974">
                  <a:moveTo>
                    <a:pt x="82430" y="90653"/>
                  </a:moveTo>
                  <a:lnTo>
                    <a:pt x="88820" y="94483"/>
                  </a:lnTo>
                  <a:lnTo>
                    <a:pt x="93932" y="90014"/>
                  </a:lnTo>
                  <a:lnTo>
                    <a:pt x="90737" y="82992"/>
                  </a:lnTo>
                  <a:cubicBezTo>
                    <a:pt x="90098" y="81077"/>
                    <a:pt x="90098" y="79162"/>
                    <a:pt x="90737" y="77246"/>
                  </a:cubicBezTo>
                  <a:lnTo>
                    <a:pt x="96488" y="67032"/>
                  </a:lnTo>
                  <a:cubicBezTo>
                    <a:pt x="97127" y="65117"/>
                    <a:pt x="99044" y="63840"/>
                    <a:pt x="100961" y="63840"/>
                  </a:cubicBezTo>
                  <a:lnTo>
                    <a:pt x="107990" y="62563"/>
                  </a:lnTo>
                  <a:lnTo>
                    <a:pt x="108629" y="56179"/>
                  </a:lnTo>
                  <a:lnTo>
                    <a:pt x="102239" y="52987"/>
                  </a:lnTo>
                  <a:cubicBezTo>
                    <a:pt x="100322" y="52349"/>
                    <a:pt x="99044" y="50434"/>
                    <a:pt x="99044" y="48518"/>
                  </a:cubicBezTo>
                  <a:lnTo>
                    <a:pt x="96488" y="37027"/>
                  </a:lnTo>
                  <a:cubicBezTo>
                    <a:pt x="95849" y="35112"/>
                    <a:pt x="96488" y="33197"/>
                    <a:pt x="97766" y="31920"/>
                  </a:cubicBezTo>
                  <a:lnTo>
                    <a:pt x="102239" y="26174"/>
                  </a:lnTo>
                  <a:lnTo>
                    <a:pt x="99044" y="20429"/>
                  </a:lnTo>
                  <a:lnTo>
                    <a:pt x="92015" y="22344"/>
                  </a:lnTo>
                  <a:cubicBezTo>
                    <a:pt x="90098" y="22982"/>
                    <a:pt x="88181" y="22344"/>
                    <a:pt x="86903" y="21067"/>
                  </a:cubicBezTo>
                  <a:lnTo>
                    <a:pt x="77318" y="14045"/>
                  </a:lnTo>
                  <a:cubicBezTo>
                    <a:pt x="76040" y="12768"/>
                    <a:pt x="74762" y="10853"/>
                    <a:pt x="74762" y="8938"/>
                  </a:cubicBezTo>
                  <a:lnTo>
                    <a:pt x="74762" y="1915"/>
                  </a:lnTo>
                  <a:lnTo>
                    <a:pt x="68372" y="0"/>
                  </a:lnTo>
                  <a:lnTo>
                    <a:pt x="63899" y="5746"/>
                  </a:lnTo>
                  <a:cubicBezTo>
                    <a:pt x="62621" y="7022"/>
                    <a:pt x="60704" y="8299"/>
                    <a:pt x="58787" y="8299"/>
                  </a:cubicBezTo>
                  <a:lnTo>
                    <a:pt x="46646" y="8938"/>
                  </a:lnTo>
                  <a:cubicBezTo>
                    <a:pt x="44730" y="8938"/>
                    <a:pt x="42812" y="8299"/>
                    <a:pt x="41535" y="7022"/>
                  </a:cubicBezTo>
                  <a:lnTo>
                    <a:pt x="36423" y="1277"/>
                  </a:lnTo>
                  <a:lnTo>
                    <a:pt x="30033" y="3830"/>
                  </a:lnTo>
                  <a:lnTo>
                    <a:pt x="30672" y="10853"/>
                  </a:lnTo>
                  <a:cubicBezTo>
                    <a:pt x="30672" y="12768"/>
                    <a:pt x="30033" y="14683"/>
                    <a:pt x="28755" y="15960"/>
                  </a:cubicBezTo>
                  <a:lnTo>
                    <a:pt x="19809" y="23621"/>
                  </a:lnTo>
                  <a:cubicBezTo>
                    <a:pt x="18531" y="24898"/>
                    <a:pt x="16614" y="25536"/>
                    <a:pt x="14697" y="24898"/>
                  </a:cubicBezTo>
                  <a:lnTo>
                    <a:pt x="7668" y="23621"/>
                  </a:lnTo>
                  <a:lnTo>
                    <a:pt x="4473" y="29366"/>
                  </a:lnTo>
                  <a:lnTo>
                    <a:pt x="9585" y="34474"/>
                  </a:lnTo>
                  <a:cubicBezTo>
                    <a:pt x="10863" y="35750"/>
                    <a:pt x="11502" y="37666"/>
                    <a:pt x="11502" y="39581"/>
                  </a:cubicBezTo>
                  <a:lnTo>
                    <a:pt x="9585" y="51072"/>
                  </a:lnTo>
                  <a:cubicBezTo>
                    <a:pt x="9585" y="52987"/>
                    <a:pt x="8307" y="54902"/>
                    <a:pt x="6390" y="55541"/>
                  </a:cubicBezTo>
                  <a:lnTo>
                    <a:pt x="0" y="59371"/>
                  </a:lnTo>
                  <a:lnTo>
                    <a:pt x="1278" y="65755"/>
                  </a:lnTo>
                  <a:lnTo>
                    <a:pt x="8307" y="66394"/>
                  </a:lnTo>
                  <a:cubicBezTo>
                    <a:pt x="10224" y="66394"/>
                    <a:pt x="12141" y="67670"/>
                    <a:pt x="12780" y="69586"/>
                  </a:cubicBezTo>
                  <a:lnTo>
                    <a:pt x="19170" y="79800"/>
                  </a:lnTo>
                  <a:cubicBezTo>
                    <a:pt x="20448" y="81715"/>
                    <a:pt x="20448" y="83630"/>
                    <a:pt x="19809" y="85546"/>
                  </a:cubicBezTo>
                  <a:lnTo>
                    <a:pt x="17253" y="92568"/>
                  </a:lnTo>
                  <a:lnTo>
                    <a:pt x="22365" y="96398"/>
                  </a:lnTo>
                  <a:lnTo>
                    <a:pt x="28755" y="92568"/>
                  </a:lnTo>
                  <a:cubicBezTo>
                    <a:pt x="30033" y="91930"/>
                    <a:pt x="31311" y="91291"/>
                    <a:pt x="31950" y="91291"/>
                  </a:cubicBezTo>
                  <a:cubicBezTo>
                    <a:pt x="32589" y="91291"/>
                    <a:pt x="33228" y="91291"/>
                    <a:pt x="33867" y="91291"/>
                  </a:cubicBezTo>
                  <a:lnTo>
                    <a:pt x="45368" y="95121"/>
                  </a:lnTo>
                  <a:cubicBezTo>
                    <a:pt x="47285" y="95760"/>
                    <a:pt x="48563" y="97037"/>
                    <a:pt x="49202" y="98952"/>
                  </a:cubicBezTo>
                  <a:lnTo>
                    <a:pt x="51758" y="105974"/>
                  </a:lnTo>
                  <a:lnTo>
                    <a:pt x="58148" y="105974"/>
                  </a:lnTo>
                  <a:lnTo>
                    <a:pt x="60065" y="98952"/>
                  </a:lnTo>
                  <a:cubicBezTo>
                    <a:pt x="60704" y="97037"/>
                    <a:pt x="61982" y="95760"/>
                    <a:pt x="63899" y="95121"/>
                  </a:cubicBezTo>
                  <a:lnTo>
                    <a:pt x="74762" y="90653"/>
                  </a:lnTo>
                  <a:cubicBezTo>
                    <a:pt x="78596" y="90014"/>
                    <a:pt x="81152" y="90014"/>
                    <a:pt x="82430" y="90653"/>
                  </a:cubicBezTo>
                  <a:close/>
                  <a:moveTo>
                    <a:pt x="55592" y="94483"/>
                  </a:moveTo>
                  <a:cubicBezTo>
                    <a:pt x="53675" y="94483"/>
                    <a:pt x="51119" y="94483"/>
                    <a:pt x="49202" y="93845"/>
                  </a:cubicBezTo>
                  <a:cubicBezTo>
                    <a:pt x="26199" y="90653"/>
                    <a:pt x="9585" y="68947"/>
                    <a:pt x="12780" y="45965"/>
                  </a:cubicBezTo>
                  <a:cubicBezTo>
                    <a:pt x="15975" y="22982"/>
                    <a:pt x="37701" y="6384"/>
                    <a:pt x="60704" y="9576"/>
                  </a:cubicBezTo>
                  <a:cubicBezTo>
                    <a:pt x="83708" y="12768"/>
                    <a:pt x="100322" y="34474"/>
                    <a:pt x="96488" y="58094"/>
                  </a:cubicBezTo>
                  <a:cubicBezTo>
                    <a:pt x="93932" y="78523"/>
                    <a:pt x="76040" y="93845"/>
                    <a:pt x="55592" y="94483"/>
                  </a:cubicBezTo>
                  <a:lnTo>
                    <a:pt x="55592" y="94483"/>
                  </a:lnTo>
                  <a:close/>
                </a:path>
              </a:pathLst>
            </a:custGeom>
            <a:grpFill/>
            <a:ln w="6390" cap="flat">
              <a:noFill/>
              <a:prstDash val="solid"/>
              <a:miter/>
            </a:ln>
          </p:spPr>
          <p:txBody>
            <a:bodyPr rtlCol="0" anchor="ctr"/>
            <a:lstStyle/>
            <a:p>
              <a:pPr defTabSz="609630" eaLnBrk="1" fontAlgn="auto" hangingPunct="1">
                <a:spcBef>
                  <a:spcPts val="0"/>
                </a:spcBef>
                <a:spcAft>
                  <a:spcPts val="0"/>
                </a:spcAft>
              </a:pPr>
              <a:endParaRPr lang="en-US" sz="1200">
                <a:solidFill>
                  <a:prstClr val="black"/>
                </a:solidFill>
                <a:latin typeface="Calibri"/>
              </a:endParaRPr>
            </a:p>
          </p:txBody>
        </p:sp>
        <p:sp>
          <p:nvSpPr>
            <p:cNvPr id="15" name="Graphic 4">
              <a:extLst>
                <a:ext uri="{FF2B5EF4-FFF2-40B4-BE49-F238E27FC236}">
                  <a16:creationId xmlns:a16="http://schemas.microsoft.com/office/drawing/2014/main" id="{F4F67FE0-B8D7-4C41-3225-D262D0E57883}"/>
                </a:ext>
              </a:extLst>
            </p:cNvPr>
            <p:cNvSpPr/>
            <p:nvPr/>
          </p:nvSpPr>
          <p:spPr>
            <a:xfrm>
              <a:off x="1952125" y="2371173"/>
              <a:ext cx="362313" cy="361971"/>
            </a:xfrm>
            <a:custGeom>
              <a:avLst/>
              <a:gdLst>
                <a:gd name="connsiteX0" fmla="*/ 181474 w 362313"/>
                <a:gd name="connsiteY0" fmla="*/ 0 h 361971"/>
                <a:gd name="connsiteX1" fmla="*/ 0 w 362313"/>
                <a:gd name="connsiteY1" fmla="*/ 180667 h 361971"/>
                <a:gd name="connsiteX2" fmla="*/ 180835 w 362313"/>
                <a:gd name="connsiteY2" fmla="*/ 361972 h 361971"/>
                <a:gd name="connsiteX3" fmla="*/ 362310 w 362313"/>
                <a:gd name="connsiteY3" fmla="*/ 181305 h 361971"/>
                <a:gd name="connsiteX4" fmla="*/ 362310 w 362313"/>
                <a:gd name="connsiteY4" fmla="*/ 181305 h 361971"/>
                <a:gd name="connsiteX5" fmla="*/ 181474 w 362313"/>
                <a:gd name="connsiteY5" fmla="*/ 0 h 361971"/>
                <a:gd name="connsiteX6" fmla="*/ 152719 w 362313"/>
                <a:gd name="connsiteY6" fmla="*/ 192158 h 361971"/>
                <a:gd name="connsiteX7" fmla="*/ 145052 w 362313"/>
                <a:gd name="connsiteY7" fmla="*/ 198542 h 361971"/>
                <a:gd name="connsiteX8" fmla="*/ 132272 w 362313"/>
                <a:gd name="connsiteY8" fmla="*/ 199180 h 361971"/>
                <a:gd name="connsiteX9" fmla="*/ 132272 w 362313"/>
                <a:gd name="connsiteY9" fmla="*/ 199180 h 361971"/>
                <a:gd name="connsiteX10" fmla="*/ 124604 w 362313"/>
                <a:gd name="connsiteY10" fmla="*/ 193435 h 361971"/>
                <a:gd name="connsiteX11" fmla="*/ 122048 w 362313"/>
                <a:gd name="connsiteY11" fmla="*/ 186412 h 361971"/>
                <a:gd name="connsiteX12" fmla="*/ 116297 w 362313"/>
                <a:gd name="connsiteY12" fmla="*/ 184497 h 361971"/>
                <a:gd name="connsiteX13" fmla="*/ 109907 w 362313"/>
                <a:gd name="connsiteY13" fmla="*/ 188327 h 361971"/>
                <a:gd name="connsiteX14" fmla="*/ 99683 w 362313"/>
                <a:gd name="connsiteY14" fmla="*/ 187689 h 361971"/>
                <a:gd name="connsiteX15" fmla="*/ 89459 w 362313"/>
                <a:gd name="connsiteY15" fmla="*/ 180028 h 361971"/>
                <a:gd name="connsiteX16" fmla="*/ 86903 w 362313"/>
                <a:gd name="connsiteY16" fmla="*/ 170452 h 361971"/>
                <a:gd name="connsiteX17" fmla="*/ 89459 w 362313"/>
                <a:gd name="connsiteY17" fmla="*/ 163430 h 361971"/>
                <a:gd name="connsiteX18" fmla="*/ 86264 w 362313"/>
                <a:gd name="connsiteY18" fmla="*/ 158323 h 361971"/>
                <a:gd name="connsiteX19" fmla="*/ 79235 w 362313"/>
                <a:gd name="connsiteY19" fmla="*/ 157684 h 361971"/>
                <a:gd name="connsiteX20" fmla="*/ 72206 w 362313"/>
                <a:gd name="connsiteY20" fmla="*/ 150662 h 361971"/>
                <a:gd name="connsiteX21" fmla="*/ 69650 w 362313"/>
                <a:gd name="connsiteY21" fmla="*/ 138533 h 361971"/>
                <a:gd name="connsiteX22" fmla="*/ 73484 w 362313"/>
                <a:gd name="connsiteY22" fmla="*/ 129595 h 361971"/>
                <a:gd name="connsiteX23" fmla="*/ 79874 w 362313"/>
                <a:gd name="connsiteY23" fmla="*/ 125765 h 361971"/>
                <a:gd name="connsiteX24" fmla="*/ 80513 w 362313"/>
                <a:gd name="connsiteY24" fmla="*/ 120019 h 361971"/>
                <a:gd name="connsiteX25" fmla="*/ 75401 w 362313"/>
                <a:gd name="connsiteY25" fmla="*/ 114912 h 361971"/>
                <a:gd name="connsiteX26" fmla="*/ 74123 w 362313"/>
                <a:gd name="connsiteY26" fmla="*/ 105336 h 361971"/>
                <a:gd name="connsiteX27" fmla="*/ 79874 w 362313"/>
                <a:gd name="connsiteY27" fmla="*/ 93845 h 361971"/>
                <a:gd name="connsiteX28" fmla="*/ 88820 w 362313"/>
                <a:gd name="connsiteY28" fmla="*/ 89376 h 361971"/>
                <a:gd name="connsiteX29" fmla="*/ 95849 w 362313"/>
                <a:gd name="connsiteY29" fmla="*/ 90653 h 361971"/>
                <a:gd name="connsiteX30" fmla="*/ 100322 w 362313"/>
                <a:gd name="connsiteY30" fmla="*/ 86822 h 361971"/>
                <a:gd name="connsiteX31" fmla="*/ 99683 w 362313"/>
                <a:gd name="connsiteY31" fmla="*/ 79800 h 361971"/>
                <a:gd name="connsiteX32" fmla="*/ 104795 w 362313"/>
                <a:gd name="connsiteY32" fmla="*/ 70862 h 361971"/>
                <a:gd name="connsiteX33" fmla="*/ 116297 w 362313"/>
                <a:gd name="connsiteY33" fmla="*/ 66394 h 361971"/>
                <a:gd name="connsiteX34" fmla="*/ 125882 w 362313"/>
                <a:gd name="connsiteY34" fmla="*/ 68947 h 361971"/>
                <a:gd name="connsiteX35" fmla="*/ 130355 w 362313"/>
                <a:gd name="connsiteY35" fmla="*/ 74693 h 361971"/>
                <a:gd name="connsiteX36" fmla="*/ 136106 w 362313"/>
                <a:gd name="connsiteY36" fmla="*/ 74693 h 361971"/>
                <a:gd name="connsiteX37" fmla="*/ 140579 w 362313"/>
                <a:gd name="connsiteY37" fmla="*/ 68947 h 361971"/>
                <a:gd name="connsiteX38" fmla="*/ 150164 w 362313"/>
                <a:gd name="connsiteY38" fmla="*/ 65755 h 361971"/>
                <a:gd name="connsiteX39" fmla="*/ 162304 w 362313"/>
                <a:gd name="connsiteY39" fmla="*/ 69586 h 361971"/>
                <a:gd name="connsiteX40" fmla="*/ 168694 w 362313"/>
                <a:gd name="connsiteY40" fmla="*/ 77885 h 361971"/>
                <a:gd name="connsiteX41" fmla="*/ 168694 w 362313"/>
                <a:gd name="connsiteY41" fmla="*/ 84907 h 361971"/>
                <a:gd name="connsiteX42" fmla="*/ 173167 w 362313"/>
                <a:gd name="connsiteY42" fmla="*/ 88099 h 361971"/>
                <a:gd name="connsiteX43" fmla="*/ 180196 w 362313"/>
                <a:gd name="connsiteY43" fmla="*/ 86184 h 361971"/>
                <a:gd name="connsiteX44" fmla="*/ 189781 w 362313"/>
                <a:gd name="connsiteY44" fmla="*/ 90014 h 361971"/>
                <a:gd name="connsiteX45" fmla="*/ 196171 w 362313"/>
                <a:gd name="connsiteY45" fmla="*/ 100867 h 361971"/>
                <a:gd name="connsiteX46" fmla="*/ 195532 w 362313"/>
                <a:gd name="connsiteY46" fmla="*/ 111081 h 361971"/>
                <a:gd name="connsiteX47" fmla="*/ 191059 w 362313"/>
                <a:gd name="connsiteY47" fmla="*/ 116827 h 361971"/>
                <a:gd name="connsiteX48" fmla="*/ 192337 w 362313"/>
                <a:gd name="connsiteY48" fmla="*/ 122573 h 361971"/>
                <a:gd name="connsiteX49" fmla="*/ 198727 w 362313"/>
                <a:gd name="connsiteY49" fmla="*/ 125765 h 361971"/>
                <a:gd name="connsiteX50" fmla="*/ 203200 w 362313"/>
                <a:gd name="connsiteY50" fmla="*/ 134702 h 361971"/>
                <a:gd name="connsiteX51" fmla="*/ 201283 w 362313"/>
                <a:gd name="connsiteY51" fmla="*/ 147470 h 361971"/>
                <a:gd name="connsiteX52" fmla="*/ 194254 w 362313"/>
                <a:gd name="connsiteY52" fmla="*/ 154492 h 361971"/>
                <a:gd name="connsiteX53" fmla="*/ 187225 w 362313"/>
                <a:gd name="connsiteY53" fmla="*/ 155769 h 361971"/>
                <a:gd name="connsiteX54" fmla="*/ 184669 w 362313"/>
                <a:gd name="connsiteY54" fmla="*/ 160876 h 361971"/>
                <a:gd name="connsiteX55" fmla="*/ 187225 w 362313"/>
                <a:gd name="connsiteY55" fmla="*/ 167260 h 361971"/>
                <a:gd name="connsiteX56" fmla="*/ 185308 w 362313"/>
                <a:gd name="connsiteY56" fmla="*/ 176836 h 361971"/>
                <a:gd name="connsiteX57" fmla="*/ 175723 w 362313"/>
                <a:gd name="connsiteY57" fmla="*/ 185135 h 361971"/>
                <a:gd name="connsiteX58" fmla="*/ 165499 w 362313"/>
                <a:gd name="connsiteY58" fmla="*/ 186412 h 361971"/>
                <a:gd name="connsiteX59" fmla="*/ 159109 w 362313"/>
                <a:gd name="connsiteY59" fmla="*/ 183220 h 361971"/>
                <a:gd name="connsiteX60" fmla="*/ 153998 w 362313"/>
                <a:gd name="connsiteY60" fmla="*/ 185135 h 361971"/>
                <a:gd name="connsiteX61" fmla="*/ 152719 w 362313"/>
                <a:gd name="connsiteY61" fmla="*/ 192158 h 361971"/>
                <a:gd name="connsiteX62" fmla="*/ 292020 w 362313"/>
                <a:gd name="connsiteY62" fmla="*/ 245145 h 361971"/>
                <a:gd name="connsiteX63" fmla="*/ 284991 w 362313"/>
                <a:gd name="connsiteY63" fmla="*/ 252167 h 361971"/>
                <a:gd name="connsiteX64" fmla="*/ 277962 w 362313"/>
                <a:gd name="connsiteY64" fmla="*/ 253444 h 361971"/>
                <a:gd name="connsiteX65" fmla="*/ 275406 w 362313"/>
                <a:gd name="connsiteY65" fmla="*/ 258551 h 361971"/>
                <a:gd name="connsiteX66" fmla="*/ 278601 w 362313"/>
                <a:gd name="connsiteY66" fmla="*/ 264935 h 361971"/>
                <a:gd name="connsiteX67" fmla="*/ 276684 w 362313"/>
                <a:gd name="connsiteY67" fmla="*/ 274511 h 361971"/>
                <a:gd name="connsiteX68" fmla="*/ 267099 w 362313"/>
                <a:gd name="connsiteY68" fmla="*/ 282811 h 361971"/>
                <a:gd name="connsiteX69" fmla="*/ 256876 w 362313"/>
                <a:gd name="connsiteY69" fmla="*/ 284087 h 361971"/>
                <a:gd name="connsiteX70" fmla="*/ 250486 w 362313"/>
                <a:gd name="connsiteY70" fmla="*/ 280257 h 361971"/>
                <a:gd name="connsiteX71" fmla="*/ 245374 w 362313"/>
                <a:gd name="connsiteY71" fmla="*/ 282172 h 361971"/>
                <a:gd name="connsiteX72" fmla="*/ 243457 w 362313"/>
                <a:gd name="connsiteY72" fmla="*/ 289195 h 361971"/>
                <a:gd name="connsiteX73" fmla="*/ 235789 w 362313"/>
                <a:gd name="connsiteY73" fmla="*/ 295579 h 361971"/>
                <a:gd name="connsiteX74" fmla="*/ 223009 w 362313"/>
                <a:gd name="connsiteY74" fmla="*/ 296217 h 361971"/>
                <a:gd name="connsiteX75" fmla="*/ 223009 w 362313"/>
                <a:gd name="connsiteY75" fmla="*/ 296217 h 361971"/>
                <a:gd name="connsiteX76" fmla="*/ 215341 w 362313"/>
                <a:gd name="connsiteY76" fmla="*/ 290471 h 361971"/>
                <a:gd name="connsiteX77" fmla="*/ 212785 w 362313"/>
                <a:gd name="connsiteY77" fmla="*/ 284087 h 361971"/>
                <a:gd name="connsiteX78" fmla="*/ 207673 w 362313"/>
                <a:gd name="connsiteY78" fmla="*/ 282172 h 361971"/>
                <a:gd name="connsiteX79" fmla="*/ 201283 w 362313"/>
                <a:gd name="connsiteY79" fmla="*/ 286003 h 361971"/>
                <a:gd name="connsiteX80" fmla="*/ 191059 w 362313"/>
                <a:gd name="connsiteY80" fmla="*/ 285364 h 361971"/>
                <a:gd name="connsiteX81" fmla="*/ 180835 w 362313"/>
                <a:gd name="connsiteY81" fmla="*/ 277703 h 361971"/>
                <a:gd name="connsiteX82" fmla="*/ 178279 w 362313"/>
                <a:gd name="connsiteY82" fmla="*/ 268127 h 361971"/>
                <a:gd name="connsiteX83" fmla="*/ 180835 w 362313"/>
                <a:gd name="connsiteY83" fmla="*/ 261105 h 361971"/>
                <a:gd name="connsiteX84" fmla="*/ 177640 w 362313"/>
                <a:gd name="connsiteY84" fmla="*/ 255998 h 361971"/>
                <a:gd name="connsiteX85" fmla="*/ 170611 w 362313"/>
                <a:gd name="connsiteY85" fmla="*/ 255359 h 361971"/>
                <a:gd name="connsiteX86" fmla="*/ 163582 w 362313"/>
                <a:gd name="connsiteY86" fmla="*/ 248337 h 361971"/>
                <a:gd name="connsiteX87" fmla="*/ 161027 w 362313"/>
                <a:gd name="connsiteY87" fmla="*/ 236207 h 361971"/>
                <a:gd name="connsiteX88" fmla="*/ 164860 w 362313"/>
                <a:gd name="connsiteY88" fmla="*/ 227270 h 361971"/>
                <a:gd name="connsiteX89" fmla="*/ 171250 w 362313"/>
                <a:gd name="connsiteY89" fmla="*/ 223439 h 361971"/>
                <a:gd name="connsiteX90" fmla="*/ 171889 w 362313"/>
                <a:gd name="connsiteY90" fmla="*/ 217694 h 361971"/>
                <a:gd name="connsiteX91" fmla="*/ 166777 w 362313"/>
                <a:gd name="connsiteY91" fmla="*/ 212587 h 361971"/>
                <a:gd name="connsiteX92" fmla="*/ 165499 w 362313"/>
                <a:gd name="connsiteY92" fmla="*/ 203011 h 361971"/>
                <a:gd name="connsiteX93" fmla="*/ 171250 w 362313"/>
                <a:gd name="connsiteY93" fmla="*/ 191519 h 361971"/>
                <a:gd name="connsiteX94" fmla="*/ 180196 w 362313"/>
                <a:gd name="connsiteY94" fmla="*/ 187051 h 361971"/>
                <a:gd name="connsiteX95" fmla="*/ 187225 w 362313"/>
                <a:gd name="connsiteY95" fmla="*/ 188327 h 361971"/>
                <a:gd name="connsiteX96" fmla="*/ 191698 w 362313"/>
                <a:gd name="connsiteY96" fmla="*/ 184497 h 361971"/>
                <a:gd name="connsiteX97" fmla="*/ 191059 w 362313"/>
                <a:gd name="connsiteY97" fmla="*/ 177475 h 361971"/>
                <a:gd name="connsiteX98" fmla="*/ 196171 w 362313"/>
                <a:gd name="connsiteY98" fmla="*/ 169176 h 361971"/>
                <a:gd name="connsiteX99" fmla="*/ 207673 w 362313"/>
                <a:gd name="connsiteY99" fmla="*/ 164707 h 361971"/>
                <a:gd name="connsiteX100" fmla="*/ 217258 w 362313"/>
                <a:gd name="connsiteY100" fmla="*/ 167260 h 361971"/>
                <a:gd name="connsiteX101" fmla="*/ 221731 w 362313"/>
                <a:gd name="connsiteY101" fmla="*/ 173006 h 361971"/>
                <a:gd name="connsiteX102" fmla="*/ 227482 w 362313"/>
                <a:gd name="connsiteY102" fmla="*/ 173006 h 361971"/>
                <a:gd name="connsiteX103" fmla="*/ 231955 w 362313"/>
                <a:gd name="connsiteY103" fmla="*/ 167260 h 361971"/>
                <a:gd name="connsiteX104" fmla="*/ 241540 w 362313"/>
                <a:gd name="connsiteY104" fmla="*/ 164068 h 361971"/>
                <a:gd name="connsiteX105" fmla="*/ 253681 w 362313"/>
                <a:gd name="connsiteY105" fmla="*/ 167899 h 361971"/>
                <a:gd name="connsiteX106" fmla="*/ 259431 w 362313"/>
                <a:gd name="connsiteY106" fmla="*/ 176198 h 361971"/>
                <a:gd name="connsiteX107" fmla="*/ 259431 w 362313"/>
                <a:gd name="connsiteY107" fmla="*/ 183220 h 361971"/>
                <a:gd name="connsiteX108" fmla="*/ 263904 w 362313"/>
                <a:gd name="connsiteY108" fmla="*/ 186412 h 361971"/>
                <a:gd name="connsiteX109" fmla="*/ 270933 w 362313"/>
                <a:gd name="connsiteY109" fmla="*/ 185135 h 361971"/>
                <a:gd name="connsiteX110" fmla="*/ 280518 w 362313"/>
                <a:gd name="connsiteY110" fmla="*/ 188966 h 361971"/>
                <a:gd name="connsiteX111" fmla="*/ 286908 w 362313"/>
                <a:gd name="connsiteY111" fmla="*/ 199819 h 361971"/>
                <a:gd name="connsiteX112" fmla="*/ 286269 w 362313"/>
                <a:gd name="connsiteY112" fmla="*/ 210033 h 361971"/>
                <a:gd name="connsiteX113" fmla="*/ 281796 w 362313"/>
                <a:gd name="connsiteY113" fmla="*/ 215779 h 361971"/>
                <a:gd name="connsiteX114" fmla="*/ 283074 w 362313"/>
                <a:gd name="connsiteY114" fmla="*/ 221524 h 361971"/>
                <a:gd name="connsiteX115" fmla="*/ 289464 w 362313"/>
                <a:gd name="connsiteY115" fmla="*/ 224716 h 361971"/>
                <a:gd name="connsiteX116" fmla="*/ 293937 w 362313"/>
                <a:gd name="connsiteY116" fmla="*/ 233654 h 361971"/>
                <a:gd name="connsiteX117" fmla="*/ 292020 w 362313"/>
                <a:gd name="connsiteY117" fmla="*/ 24514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362313" h="361971">
                  <a:moveTo>
                    <a:pt x="181474" y="0"/>
                  </a:moveTo>
                  <a:cubicBezTo>
                    <a:pt x="81152" y="0"/>
                    <a:pt x="0" y="81077"/>
                    <a:pt x="0" y="180667"/>
                  </a:cubicBezTo>
                  <a:cubicBezTo>
                    <a:pt x="0" y="280895"/>
                    <a:pt x="81152" y="361972"/>
                    <a:pt x="180835" y="361972"/>
                  </a:cubicBezTo>
                  <a:cubicBezTo>
                    <a:pt x="281157" y="361972"/>
                    <a:pt x="362310" y="280895"/>
                    <a:pt x="362310" y="181305"/>
                  </a:cubicBezTo>
                  <a:cubicBezTo>
                    <a:pt x="362310" y="181305"/>
                    <a:pt x="362310" y="181305"/>
                    <a:pt x="362310" y="181305"/>
                  </a:cubicBezTo>
                  <a:cubicBezTo>
                    <a:pt x="362948" y="81077"/>
                    <a:pt x="281796" y="0"/>
                    <a:pt x="181474" y="0"/>
                  </a:cubicBezTo>
                  <a:close/>
                  <a:moveTo>
                    <a:pt x="152719" y="192158"/>
                  </a:moveTo>
                  <a:cubicBezTo>
                    <a:pt x="151442" y="195988"/>
                    <a:pt x="148247" y="198542"/>
                    <a:pt x="145052" y="198542"/>
                  </a:cubicBezTo>
                  <a:lnTo>
                    <a:pt x="132272" y="199180"/>
                  </a:lnTo>
                  <a:lnTo>
                    <a:pt x="132272" y="199180"/>
                  </a:lnTo>
                  <a:cubicBezTo>
                    <a:pt x="128438" y="199180"/>
                    <a:pt x="125243" y="197265"/>
                    <a:pt x="124604" y="193435"/>
                  </a:cubicBezTo>
                  <a:lnTo>
                    <a:pt x="122048" y="186412"/>
                  </a:lnTo>
                  <a:lnTo>
                    <a:pt x="116297" y="184497"/>
                  </a:lnTo>
                  <a:lnTo>
                    <a:pt x="109907" y="188327"/>
                  </a:lnTo>
                  <a:cubicBezTo>
                    <a:pt x="106712" y="190243"/>
                    <a:pt x="102878" y="190243"/>
                    <a:pt x="99683" y="187689"/>
                  </a:cubicBezTo>
                  <a:lnTo>
                    <a:pt x="89459" y="180028"/>
                  </a:lnTo>
                  <a:cubicBezTo>
                    <a:pt x="86264" y="177475"/>
                    <a:pt x="85625" y="173644"/>
                    <a:pt x="86903" y="170452"/>
                  </a:cubicBezTo>
                  <a:lnTo>
                    <a:pt x="89459" y="163430"/>
                  </a:lnTo>
                  <a:lnTo>
                    <a:pt x="86264" y="158323"/>
                  </a:lnTo>
                  <a:lnTo>
                    <a:pt x="79235" y="157684"/>
                  </a:lnTo>
                  <a:cubicBezTo>
                    <a:pt x="75401" y="157046"/>
                    <a:pt x="72845" y="154492"/>
                    <a:pt x="72206" y="150662"/>
                  </a:cubicBezTo>
                  <a:lnTo>
                    <a:pt x="69650" y="138533"/>
                  </a:lnTo>
                  <a:cubicBezTo>
                    <a:pt x="69011" y="134702"/>
                    <a:pt x="70289" y="131510"/>
                    <a:pt x="73484" y="129595"/>
                  </a:cubicBezTo>
                  <a:lnTo>
                    <a:pt x="79874" y="125765"/>
                  </a:lnTo>
                  <a:lnTo>
                    <a:pt x="80513" y="120019"/>
                  </a:lnTo>
                  <a:lnTo>
                    <a:pt x="75401" y="114912"/>
                  </a:lnTo>
                  <a:cubicBezTo>
                    <a:pt x="72845" y="112358"/>
                    <a:pt x="72206" y="108528"/>
                    <a:pt x="74123" y="105336"/>
                  </a:cubicBezTo>
                  <a:lnTo>
                    <a:pt x="79874" y="93845"/>
                  </a:lnTo>
                  <a:cubicBezTo>
                    <a:pt x="81791" y="90653"/>
                    <a:pt x="84986" y="88738"/>
                    <a:pt x="88820" y="89376"/>
                  </a:cubicBezTo>
                  <a:lnTo>
                    <a:pt x="95849" y="90653"/>
                  </a:lnTo>
                  <a:lnTo>
                    <a:pt x="100322" y="86822"/>
                  </a:lnTo>
                  <a:lnTo>
                    <a:pt x="99683" y="79800"/>
                  </a:lnTo>
                  <a:cubicBezTo>
                    <a:pt x="99044" y="75970"/>
                    <a:pt x="101600" y="72778"/>
                    <a:pt x="104795" y="70862"/>
                  </a:cubicBezTo>
                  <a:lnTo>
                    <a:pt x="116297" y="66394"/>
                  </a:lnTo>
                  <a:cubicBezTo>
                    <a:pt x="119492" y="65117"/>
                    <a:pt x="123326" y="65755"/>
                    <a:pt x="125882" y="68947"/>
                  </a:cubicBezTo>
                  <a:lnTo>
                    <a:pt x="130355" y="74693"/>
                  </a:lnTo>
                  <a:lnTo>
                    <a:pt x="136106" y="74693"/>
                  </a:lnTo>
                  <a:lnTo>
                    <a:pt x="140579" y="68947"/>
                  </a:lnTo>
                  <a:cubicBezTo>
                    <a:pt x="142496" y="65755"/>
                    <a:pt x="146969" y="64478"/>
                    <a:pt x="150164" y="65755"/>
                  </a:cubicBezTo>
                  <a:lnTo>
                    <a:pt x="162304" y="69586"/>
                  </a:lnTo>
                  <a:cubicBezTo>
                    <a:pt x="166138" y="70862"/>
                    <a:pt x="168694" y="74054"/>
                    <a:pt x="168694" y="77885"/>
                  </a:cubicBezTo>
                  <a:lnTo>
                    <a:pt x="168694" y="84907"/>
                  </a:lnTo>
                  <a:lnTo>
                    <a:pt x="173167" y="88099"/>
                  </a:lnTo>
                  <a:lnTo>
                    <a:pt x="180196" y="86184"/>
                  </a:lnTo>
                  <a:cubicBezTo>
                    <a:pt x="184030" y="85546"/>
                    <a:pt x="187225" y="86822"/>
                    <a:pt x="189781" y="90014"/>
                  </a:cubicBezTo>
                  <a:lnTo>
                    <a:pt x="196171" y="100867"/>
                  </a:lnTo>
                  <a:cubicBezTo>
                    <a:pt x="198088" y="104059"/>
                    <a:pt x="198088" y="107889"/>
                    <a:pt x="195532" y="111081"/>
                  </a:cubicBezTo>
                  <a:lnTo>
                    <a:pt x="191059" y="116827"/>
                  </a:lnTo>
                  <a:lnTo>
                    <a:pt x="192337" y="122573"/>
                  </a:lnTo>
                  <a:lnTo>
                    <a:pt x="198727" y="125765"/>
                  </a:lnTo>
                  <a:cubicBezTo>
                    <a:pt x="201922" y="127680"/>
                    <a:pt x="203839" y="130872"/>
                    <a:pt x="203200" y="134702"/>
                  </a:cubicBezTo>
                  <a:lnTo>
                    <a:pt x="201283" y="147470"/>
                  </a:lnTo>
                  <a:cubicBezTo>
                    <a:pt x="200644" y="150662"/>
                    <a:pt x="198088" y="153854"/>
                    <a:pt x="194254" y="154492"/>
                  </a:cubicBezTo>
                  <a:lnTo>
                    <a:pt x="187225" y="155769"/>
                  </a:lnTo>
                  <a:lnTo>
                    <a:pt x="184669" y="160876"/>
                  </a:lnTo>
                  <a:lnTo>
                    <a:pt x="187225" y="167260"/>
                  </a:lnTo>
                  <a:cubicBezTo>
                    <a:pt x="188503" y="170452"/>
                    <a:pt x="187864" y="174283"/>
                    <a:pt x="185308" y="176836"/>
                  </a:cubicBezTo>
                  <a:lnTo>
                    <a:pt x="175723" y="185135"/>
                  </a:lnTo>
                  <a:cubicBezTo>
                    <a:pt x="173167" y="187689"/>
                    <a:pt x="168694" y="188327"/>
                    <a:pt x="165499" y="186412"/>
                  </a:cubicBezTo>
                  <a:lnTo>
                    <a:pt x="159109" y="183220"/>
                  </a:lnTo>
                  <a:lnTo>
                    <a:pt x="153998" y="185135"/>
                  </a:lnTo>
                  <a:lnTo>
                    <a:pt x="152719" y="192158"/>
                  </a:lnTo>
                  <a:close/>
                  <a:moveTo>
                    <a:pt x="292020" y="245145"/>
                  </a:moveTo>
                  <a:cubicBezTo>
                    <a:pt x="291381" y="248975"/>
                    <a:pt x="288825" y="251529"/>
                    <a:pt x="284991" y="252167"/>
                  </a:cubicBezTo>
                  <a:lnTo>
                    <a:pt x="277962" y="253444"/>
                  </a:lnTo>
                  <a:lnTo>
                    <a:pt x="275406" y="258551"/>
                  </a:lnTo>
                  <a:lnTo>
                    <a:pt x="278601" y="264935"/>
                  </a:lnTo>
                  <a:cubicBezTo>
                    <a:pt x="279879" y="268127"/>
                    <a:pt x="279240" y="271958"/>
                    <a:pt x="276684" y="274511"/>
                  </a:cubicBezTo>
                  <a:lnTo>
                    <a:pt x="267099" y="282811"/>
                  </a:lnTo>
                  <a:cubicBezTo>
                    <a:pt x="264543" y="285364"/>
                    <a:pt x="260071" y="286003"/>
                    <a:pt x="256876" y="284087"/>
                  </a:cubicBezTo>
                  <a:lnTo>
                    <a:pt x="250486" y="280257"/>
                  </a:lnTo>
                  <a:lnTo>
                    <a:pt x="245374" y="282172"/>
                  </a:lnTo>
                  <a:lnTo>
                    <a:pt x="243457" y="289195"/>
                  </a:lnTo>
                  <a:cubicBezTo>
                    <a:pt x="242179" y="292387"/>
                    <a:pt x="238984" y="294940"/>
                    <a:pt x="235789" y="295579"/>
                  </a:cubicBezTo>
                  <a:lnTo>
                    <a:pt x="223009" y="296217"/>
                  </a:lnTo>
                  <a:lnTo>
                    <a:pt x="223009" y="296217"/>
                  </a:lnTo>
                  <a:cubicBezTo>
                    <a:pt x="219175" y="296217"/>
                    <a:pt x="215980" y="293663"/>
                    <a:pt x="215341" y="290471"/>
                  </a:cubicBezTo>
                  <a:lnTo>
                    <a:pt x="212785" y="284087"/>
                  </a:lnTo>
                  <a:lnTo>
                    <a:pt x="207673" y="282172"/>
                  </a:lnTo>
                  <a:lnTo>
                    <a:pt x="201283" y="286003"/>
                  </a:lnTo>
                  <a:cubicBezTo>
                    <a:pt x="198088" y="287918"/>
                    <a:pt x="194254" y="287918"/>
                    <a:pt x="191059" y="285364"/>
                  </a:cubicBezTo>
                  <a:lnTo>
                    <a:pt x="180835" y="277703"/>
                  </a:lnTo>
                  <a:cubicBezTo>
                    <a:pt x="177640" y="275150"/>
                    <a:pt x="177001" y="271319"/>
                    <a:pt x="178279" y="268127"/>
                  </a:cubicBezTo>
                  <a:lnTo>
                    <a:pt x="180835" y="261105"/>
                  </a:lnTo>
                  <a:lnTo>
                    <a:pt x="177640" y="255998"/>
                  </a:lnTo>
                  <a:lnTo>
                    <a:pt x="170611" y="255359"/>
                  </a:lnTo>
                  <a:cubicBezTo>
                    <a:pt x="166777" y="254721"/>
                    <a:pt x="164221" y="252167"/>
                    <a:pt x="163582" y="248337"/>
                  </a:cubicBezTo>
                  <a:lnTo>
                    <a:pt x="161027" y="236207"/>
                  </a:lnTo>
                  <a:cubicBezTo>
                    <a:pt x="160387" y="232377"/>
                    <a:pt x="161665" y="229185"/>
                    <a:pt x="164860" y="227270"/>
                  </a:cubicBezTo>
                  <a:lnTo>
                    <a:pt x="171250" y="223439"/>
                  </a:lnTo>
                  <a:lnTo>
                    <a:pt x="171889" y="217694"/>
                  </a:lnTo>
                  <a:lnTo>
                    <a:pt x="166777" y="212587"/>
                  </a:lnTo>
                  <a:cubicBezTo>
                    <a:pt x="164221" y="210033"/>
                    <a:pt x="163582" y="206203"/>
                    <a:pt x="165499" y="203011"/>
                  </a:cubicBezTo>
                  <a:lnTo>
                    <a:pt x="171250" y="191519"/>
                  </a:lnTo>
                  <a:cubicBezTo>
                    <a:pt x="173167" y="188327"/>
                    <a:pt x="176362" y="186412"/>
                    <a:pt x="180196" y="187051"/>
                  </a:cubicBezTo>
                  <a:lnTo>
                    <a:pt x="187225" y="188327"/>
                  </a:lnTo>
                  <a:lnTo>
                    <a:pt x="191698" y="184497"/>
                  </a:lnTo>
                  <a:lnTo>
                    <a:pt x="191059" y="177475"/>
                  </a:lnTo>
                  <a:cubicBezTo>
                    <a:pt x="191059" y="173644"/>
                    <a:pt x="192976" y="170452"/>
                    <a:pt x="196171" y="169176"/>
                  </a:cubicBezTo>
                  <a:lnTo>
                    <a:pt x="207673" y="164707"/>
                  </a:lnTo>
                  <a:cubicBezTo>
                    <a:pt x="210868" y="163430"/>
                    <a:pt x="214702" y="164068"/>
                    <a:pt x="217258" y="167260"/>
                  </a:cubicBezTo>
                  <a:lnTo>
                    <a:pt x="221731" y="173006"/>
                  </a:lnTo>
                  <a:lnTo>
                    <a:pt x="227482" y="173006"/>
                  </a:lnTo>
                  <a:lnTo>
                    <a:pt x="231955" y="167260"/>
                  </a:lnTo>
                  <a:cubicBezTo>
                    <a:pt x="233872" y="164068"/>
                    <a:pt x="238345" y="163430"/>
                    <a:pt x="241540" y="164068"/>
                  </a:cubicBezTo>
                  <a:lnTo>
                    <a:pt x="253681" y="167899"/>
                  </a:lnTo>
                  <a:cubicBezTo>
                    <a:pt x="256876" y="169176"/>
                    <a:pt x="259431" y="172368"/>
                    <a:pt x="259431" y="176198"/>
                  </a:cubicBezTo>
                  <a:lnTo>
                    <a:pt x="259431" y="183220"/>
                  </a:lnTo>
                  <a:lnTo>
                    <a:pt x="263904" y="186412"/>
                  </a:lnTo>
                  <a:lnTo>
                    <a:pt x="270933" y="185135"/>
                  </a:lnTo>
                  <a:cubicBezTo>
                    <a:pt x="274767" y="184497"/>
                    <a:pt x="277962" y="185774"/>
                    <a:pt x="280518" y="188966"/>
                  </a:cubicBezTo>
                  <a:lnTo>
                    <a:pt x="286908" y="199819"/>
                  </a:lnTo>
                  <a:cubicBezTo>
                    <a:pt x="288825" y="203011"/>
                    <a:pt x="288825" y="206841"/>
                    <a:pt x="286269" y="210033"/>
                  </a:cubicBezTo>
                  <a:lnTo>
                    <a:pt x="281796" y="215779"/>
                  </a:lnTo>
                  <a:lnTo>
                    <a:pt x="283074" y="221524"/>
                  </a:lnTo>
                  <a:lnTo>
                    <a:pt x="289464" y="224716"/>
                  </a:lnTo>
                  <a:cubicBezTo>
                    <a:pt x="292659" y="226631"/>
                    <a:pt x="294576" y="229823"/>
                    <a:pt x="293937" y="233654"/>
                  </a:cubicBezTo>
                  <a:lnTo>
                    <a:pt x="292020" y="245145"/>
                  </a:lnTo>
                  <a:close/>
                </a:path>
              </a:pathLst>
            </a:custGeom>
            <a:grpFill/>
            <a:ln w="6390" cap="flat">
              <a:noFill/>
              <a:prstDash val="solid"/>
              <a:miter/>
            </a:ln>
          </p:spPr>
          <p:txBody>
            <a:bodyPr rtlCol="0" anchor="ctr"/>
            <a:lstStyle/>
            <a:p>
              <a:pPr defTabSz="609630" eaLnBrk="1" fontAlgn="auto" hangingPunct="1">
                <a:spcBef>
                  <a:spcPts val="0"/>
                </a:spcBef>
                <a:spcAft>
                  <a:spcPts val="0"/>
                </a:spcAft>
              </a:pPr>
              <a:endParaRPr lang="en-US" sz="1200">
                <a:solidFill>
                  <a:prstClr val="black"/>
                </a:solidFill>
                <a:latin typeface="Calibri"/>
              </a:endParaRPr>
            </a:p>
          </p:txBody>
        </p:sp>
        <p:sp>
          <p:nvSpPr>
            <p:cNvPr id="16" name="Graphic 4">
              <a:extLst>
                <a:ext uri="{FF2B5EF4-FFF2-40B4-BE49-F238E27FC236}">
                  <a16:creationId xmlns:a16="http://schemas.microsoft.com/office/drawing/2014/main" id="{1FCF7715-9F47-ABCF-6867-FF39EFEEE3C5}"/>
                </a:ext>
              </a:extLst>
            </p:cNvPr>
            <p:cNvSpPr/>
            <p:nvPr/>
          </p:nvSpPr>
          <p:spPr>
            <a:xfrm>
              <a:off x="2058482" y="2473317"/>
              <a:ext cx="60110" cy="59726"/>
            </a:xfrm>
            <a:custGeom>
              <a:avLst/>
              <a:gdLst>
                <a:gd name="connsiteX0" fmla="*/ 54031 w 60110"/>
                <a:gd name="connsiteY0" fmla="*/ 11491 h 59726"/>
                <a:gd name="connsiteX1" fmla="*/ 34222 w 60110"/>
                <a:gd name="connsiteY1" fmla="*/ 0 h 59726"/>
                <a:gd name="connsiteX2" fmla="*/ 29749 w 60110"/>
                <a:gd name="connsiteY2" fmla="*/ 0 h 59726"/>
                <a:gd name="connsiteX3" fmla="*/ 356 w 60110"/>
                <a:gd name="connsiteY3" fmla="*/ 25536 h 59726"/>
                <a:gd name="connsiteX4" fmla="*/ 25915 w 60110"/>
                <a:gd name="connsiteY4" fmla="*/ 59371 h 59726"/>
                <a:gd name="connsiteX5" fmla="*/ 59782 w 60110"/>
                <a:gd name="connsiteY5" fmla="*/ 33835 h 59726"/>
                <a:gd name="connsiteX6" fmla="*/ 54031 w 60110"/>
                <a:gd name="connsiteY6" fmla="*/ 11491 h 5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110" h="59726">
                  <a:moveTo>
                    <a:pt x="54031" y="11491"/>
                  </a:moveTo>
                  <a:cubicBezTo>
                    <a:pt x="49558" y="5107"/>
                    <a:pt x="42529" y="638"/>
                    <a:pt x="34222" y="0"/>
                  </a:cubicBezTo>
                  <a:cubicBezTo>
                    <a:pt x="32944" y="0"/>
                    <a:pt x="31666" y="0"/>
                    <a:pt x="29749" y="0"/>
                  </a:cubicBezTo>
                  <a:cubicBezTo>
                    <a:pt x="15052" y="0"/>
                    <a:pt x="2273" y="10853"/>
                    <a:pt x="356" y="25536"/>
                  </a:cubicBezTo>
                  <a:cubicBezTo>
                    <a:pt x="-2201" y="41496"/>
                    <a:pt x="9301" y="56818"/>
                    <a:pt x="25915" y="59371"/>
                  </a:cubicBezTo>
                  <a:cubicBezTo>
                    <a:pt x="41890" y="61925"/>
                    <a:pt x="57226" y="50434"/>
                    <a:pt x="59782" y="33835"/>
                  </a:cubicBezTo>
                  <a:cubicBezTo>
                    <a:pt x="61060" y="26174"/>
                    <a:pt x="58504" y="17875"/>
                    <a:pt x="54031" y="11491"/>
                  </a:cubicBezTo>
                  <a:close/>
                </a:path>
              </a:pathLst>
            </a:custGeom>
            <a:grpFill/>
            <a:ln w="6390" cap="flat">
              <a:noFill/>
              <a:prstDash val="solid"/>
              <a:miter/>
            </a:ln>
          </p:spPr>
          <p:txBody>
            <a:bodyPr rtlCol="0" anchor="ctr"/>
            <a:lstStyle/>
            <a:p>
              <a:pPr defTabSz="609630" eaLnBrk="1" fontAlgn="auto" hangingPunct="1">
                <a:spcBef>
                  <a:spcPts val="0"/>
                </a:spcBef>
                <a:spcAft>
                  <a:spcPts val="0"/>
                </a:spcAft>
              </a:pPr>
              <a:endParaRPr lang="en-US" sz="1200">
                <a:solidFill>
                  <a:prstClr val="black"/>
                </a:solidFill>
                <a:latin typeface="Calibri"/>
              </a:endParaRPr>
            </a:p>
          </p:txBody>
        </p:sp>
        <p:sp>
          <p:nvSpPr>
            <p:cNvPr id="17" name="Graphic 4">
              <a:extLst>
                <a:ext uri="{FF2B5EF4-FFF2-40B4-BE49-F238E27FC236}">
                  <a16:creationId xmlns:a16="http://schemas.microsoft.com/office/drawing/2014/main" id="{C7A4B93F-B8D0-7865-641B-460DF10D1DF7}"/>
                </a:ext>
              </a:extLst>
            </p:cNvPr>
            <p:cNvSpPr/>
            <p:nvPr/>
          </p:nvSpPr>
          <p:spPr>
            <a:xfrm>
              <a:off x="2124015" y="2548648"/>
              <a:ext cx="106712" cy="105974"/>
            </a:xfrm>
            <a:custGeom>
              <a:avLst/>
              <a:gdLst>
                <a:gd name="connsiteX0" fmla="*/ 99044 w 106712"/>
                <a:gd name="connsiteY0" fmla="*/ 48518 h 105974"/>
                <a:gd name="connsiteX1" fmla="*/ 96488 w 106712"/>
                <a:gd name="connsiteY1" fmla="*/ 37027 h 105974"/>
                <a:gd name="connsiteX2" fmla="*/ 97766 w 106712"/>
                <a:gd name="connsiteY2" fmla="*/ 31920 h 105974"/>
                <a:gd name="connsiteX3" fmla="*/ 102239 w 106712"/>
                <a:gd name="connsiteY3" fmla="*/ 26174 h 105974"/>
                <a:gd name="connsiteX4" fmla="*/ 99044 w 106712"/>
                <a:gd name="connsiteY4" fmla="*/ 20429 h 105974"/>
                <a:gd name="connsiteX5" fmla="*/ 92015 w 106712"/>
                <a:gd name="connsiteY5" fmla="*/ 22344 h 105974"/>
                <a:gd name="connsiteX6" fmla="*/ 86903 w 106712"/>
                <a:gd name="connsiteY6" fmla="*/ 21067 h 105974"/>
                <a:gd name="connsiteX7" fmla="*/ 77318 w 106712"/>
                <a:gd name="connsiteY7" fmla="*/ 14045 h 105974"/>
                <a:gd name="connsiteX8" fmla="*/ 74762 w 106712"/>
                <a:gd name="connsiteY8" fmla="*/ 8938 h 105974"/>
                <a:gd name="connsiteX9" fmla="*/ 74762 w 106712"/>
                <a:gd name="connsiteY9" fmla="*/ 1915 h 105974"/>
                <a:gd name="connsiteX10" fmla="*/ 68372 w 106712"/>
                <a:gd name="connsiteY10" fmla="*/ 0 h 105974"/>
                <a:gd name="connsiteX11" fmla="*/ 63899 w 106712"/>
                <a:gd name="connsiteY11" fmla="*/ 5746 h 105974"/>
                <a:gd name="connsiteX12" fmla="*/ 58788 w 106712"/>
                <a:gd name="connsiteY12" fmla="*/ 8299 h 105974"/>
                <a:gd name="connsiteX13" fmla="*/ 46647 w 106712"/>
                <a:gd name="connsiteY13" fmla="*/ 8938 h 105974"/>
                <a:gd name="connsiteX14" fmla="*/ 41535 w 106712"/>
                <a:gd name="connsiteY14" fmla="*/ 7022 h 105974"/>
                <a:gd name="connsiteX15" fmla="*/ 36423 w 106712"/>
                <a:gd name="connsiteY15" fmla="*/ 1277 h 105974"/>
                <a:gd name="connsiteX16" fmla="*/ 30033 w 106712"/>
                <a:gd name="connsiteY16" fmla="*/ 3830 h 105974"/>
                <a:gd name="connsiteX17" fmla="*/ 30672 w 106712"/>
                <a:gd name="connsiteY17" fmla="*/ 10853 h 105974"/>
                <a:gd name="connsiteX18" fmla="*/ 28755 w 106712"/>
                <a:gd name="connsiteY18" fmla="*/ 15960 h 105974"/>
                <a:gd name="connsiteX19" fmla="*/ 19809 w 106712"/>
                <a:gd name="connsiteY19" fmla="*/ 23621 h 105974"/>
                <a:gd name="connsiteX20" fmla="*/ 14697 w 106712"/>
                <a:gd name="connsiteY20" fmla="*/ 24897 h 105974"/>
                <a:gd name="connsiteX21" fmla="*/ 7668 w 106712"/>
                <a:gd name="connsiteY21" fmla="*/ 23621 h 105974"/>
                <a:gd name="connsiteX22" fmla="*/ 4473 w 106712"/>
                <a:gd name="connsiteY22" fmla="*/ 29366 h 105974"/>
                <a:gd name="connsiteX23" fmla="*/ 9585 w 106712"/>
                <a:gd name="connsiteY23" fmla="*/ 34473 h 105974"/>
                <a:gd name="connsiteX24" fmla="*/ 11502 w 106712"/>
                <a:gd name="connsiteY24" fmla="*/ 39581 h 105974"/>
                <a:gd name="connsiteX25" fmla="*/ 9585 w 106712"/>
                <a:gd name="connsiteY25" fmla="*/ 51072 h 105974"/>
                <a:gd name="connsiteX26" fmla="*/ 6390 w 106712"/>
                <a:gd name="connsiteY26" fmla="*/ 55541 h 105974"/>
                <a:gd name="connsiteX27" fmla="*/ 0 w 106712"/>
                <a:gd name="connsiteY27" fmla="*/ 59371 h 105974"/>
                <a:gd name="connsiteX28" fmla="*/ 1278 w 106712"/>
                <a:gd name="connsiteY28" fmla="*/ 65755 h 105974"/>
                <a:gd name="connsiteX29" fmla="*/ 8307 w 106712"/>
                <a:gd name="connsiteY29" fmla="*/ 66393 h 105974"/>
                <a:gd name="connsiteX30" fmla="*/ 12780 w 106712"/>
                <a:gd name="connsiteY30" fmla="*/ 69585 h 105974"/>
                <a:gd name="connsiteX31" fmla="*/ 19170 w 106712"/>
                <a:gd name="connsiteY31" fmla="*/ 79800 h 105974"/>
                <a:gd name="connsiteX32" fmla="*/ 19809 w 106712"/>
                <a:gd name="connsiteY32" fmla="*/ 85545 h 105974"/>
                <a:gd name="connsiteX33" fmla="*/ 17253 w 106712"/>
                <a:gd name="connsiteY33" fmla="*/ 92568 h 105974"/>
                <a:gd name="connsiteX34" fmla="*/ 22365 w 106712"/>
                <a:gd name="connsiteY34" fmla="*/ 96398 h 105974"/>
                <a:gd name="connsiteX35" fmla="*/ 28755 w 106712"/>
                <a:gd name="connsiteY35" fmla="*/ 92568 h 105974"/>
                <a:gd name="connsiteX36" fmla="*/ 31950 w 106712"/>
                <a:gd name="connsiteY36" fmla="*/ 91291 h 105974"/>
                <a:gd name="connsiteX37" fmla="*/ 33867 w 106712"/>
                <a:gd name="connsiteY37" fmla="*/ 91291 h 105974"/>
                <a:gd name="connsiteX38" fmla="*/ 45369 w 106712"/>
                <a:gd name="connsiteY38" fmla="*/ 95121 h 105974"/>
                <a:gd name="connsiteX39" fmla="*/ 49203 w 106712"/>
                <a:gd name="connsiteY39" fmla="*/ 98952 h 105974"/>
                <a:gd name="connsiteX40" fmla="*/ 51759 w 106712"/>
                <a:gd name="connsiteY40" fmla="*/ 105974 h 105974"/>
                <a:gd name="connsiteX41" fmla="*/ 58148 w 106712"/>
                <a:gd name="connsiteY41" fmla="*/ 105974 h 105974"/>
                <a:gd name="connsiteX42" fmla="*/ 60065 w 106712"/>
                <a:gd name="connsiteY42" fmla="*/ 98952 h 105974"/>
                <a:gd name="connsiteX43" fmla="*/ 63899 w 106712"/>
                <a:gd name="connsiteY43" fmla="*/ 95121 h 105974"/>
                <a:gd name="connsiteX44" fmla="*/ 74762 w 106712"/>
                <a:gd name="connsiteY44" fmla="*/ 90652 h 105974"/>
                <a:gd name="connsiteX45" fmla="*/ 80513 w 106712"/>
                <a:gd name="connsiteY45" fmla="*/ 90652 h 105974"/>
                <a:gd name="connsiteX46" fmla="*/ 86903 w 106712"/>
                <a:gd name="connsiteY46" fmla="*/ 94483 h 105974"/>
                <a:gd name="connsiteX47" fmla="*/ 92015 w 106712"/>
                <a:gd name="connsiteY47" fmla="*/ 90014 h 105974"/>
                <a:gd name="connsiteX48" fmla="*/ 88820 w 106712"/>
                <a:gd name="connsiteY48" fmla="*/ 82992 h 105974"/>
                <a:gd name="connsiteX49" fmla="*/ 88820 w 106712"/>
                <a:gd name="connsiteY49" fmla="*/ 77246 h 105974"/>
                <a:gd name="connsiteX50" fmla="*/ 94571 w 106712"/>
                <a:gd name="connsiteY50" fmla="*/ 67032 h 105974"/>
                <a:gd name="connsiteX51" fmla="*/ 99044 w 106712"/>
                <a:gd name="connsiteY51" fmla="*/ 63840 h 105974"/>
                <a:gd name="connsiteX52" fmla="*/ 106073 w 106712"/>
                <a:gd name="connsiteY52" fmla="*/ 62563 h 105974"/>
                <a:gd name="connsiteX53" fmla="*/ 106712 w 106712"/>
                <a:gd name="connsiteY53" fmla="*/ 56179 h 105974"/>
                <a:gd name="connsiteX54" fmla="*/ 100322 w 106712"/>
                <a:gd name="connsiteY54" fmla="*/ 52987 h 105974"/>
                <a:gd name="connsiteX55" fmla="*/ 99044 w 106712"/>
                <a:gd name="connsiteY55" fmla="*/ 48518 h 105974"/>
                <a:gd name="connsiteX56" fmla="*/ 97127 w 106712"/>
                <a:gd name="connsiteY56" fmla="*/ 57456 h 105974"/>
                <a:gd name="connsiteX57" fmla="*/ 54954 w 106712"/>
                <a:gd name="connsiteY57" fmla="*/ 93844 h 105974"/>
                <a:gd name="connsiteX58" fmla="*/ 49203 w 106712"/>
                <a:gd name="connsiteY58" fmla="*/ 93206 h 105974"/>
                <a:gd name="connsiteX59" fmla="*/ 12780 w 106712"/>
                <a:gd name="connsiteY59" fmla="*/ 45326 h 105974"/>
                <a:gd name="connsiteX60" fmla="*/ 60704 w 106712"/>
                <a:gd name="connsiteY60" fmla="*/ 8938 h 105974"/>
                <a:gd name="connsiteX61" fmla="*/ 97127 w 106712"/>
                <a:gd name="connsiteY61" fmla="*/ 57456 h 105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06712" h="105974">
                  <a:moveTo>
                    <a:pt x="99044" y="48518"/>
                  </a:moveTo>
                  <a:lnTo>
                    <a:pt x="96488" y="37027"/>
                  </a:lnTo>
                  <a:cubicBezTo>
                    <a:pt x="95849" y="35112"/>
                    <a:pt x="96488" y="33197"/>
                    <a:pt x="97766" y="31920"/>
                  </a:cubicBezTo>
                  <a:lnTo>
                    <a:pt x="102239" y="26174"/>
                  </a:lnTo>
                  <a:lnTo>
                    <a:pt x="99044" y="20429"/>
                  </a:lnTo>
                  <a:lnTo>
                    <a:pt x="92015" y="22344"/>
                  </a:lnTo>
                  <a:cubicBezTo>
                    <a:pt x="90098" y="22982"/>
                    <a:pt x="88181" y="22344"/>
                    <a:pt x="86903" y="21067"/>
                  </a:cubicBezTo>
                  <a:lnTo>
                    <a:pt x="77318" y="14045"/>
                  </a:lnTo>
                  <a:cubicBezTo>
                    <a:pt x="76040" y="12768"/>
                    <a:pt x="74762" y="10853"/>
                    <a:pt x="74762" y="8938"/>
                  </a:cubicBezTo>
                  <a:lnTo>
                    <a:pt x="74762" y="1915"/>
                  </a:lnTo>
                  <a:lnTo>
                    <a:pt x="68372" y="0"/>
                  </a:lnTo>
                  <a:lnTo>
                    <a:pt x="63899" y="5746"/>
                  </a:lnTo>
                  <a:cubicBezTo>
                    <a:pt x="62622" y="7022"/>
                    <a:pt x="60704" y="8299"/>
                    <a:pt x="58788" y="8299"/>
                  </a:cubicBezTo>
                  <a:lnTo>
                    <a:pt x="46647" y="8938"/>
                  </a:lnTo>
                  <a:cubicBezTo>
                    <a:pt x="44730" y="8938"/>
                    <a:pt x="42813" y="8299"/>
                    <a:pt x="41535" y="7022"/>
                  </a:cubicBezTo>
                  <a:lnTo>
                    <a:pt x="36423" y="1277"/>
                  </a:lnTo>
                  <a:lnTo>
                    <a:pt x="30033" y="3830"/>
                  </a:lnTo>
                  <a:lnTo>
                    <a:pt x="30672" y="10853"/>
                  </a:lnTo>
                  <a:cubicBezTo>
                    <a:pt x="30672" y="12768"/>
                    <a:pt x="30033" y="14683"/>
                    <a:pt x="28755" y="15960"/>
                  </a:cubicBezTo>
                  <a:lnTo>
                    <a:pt x="19809" y="23621"/>
                  </a:lnTo>
                  <a:cubicBezTo>
                    <a:pt x="18531" y="24897"/>
                    <a:pt x="16614" y="25536"/>
                    <a:pt x="14697" y="24897"/>
                  </a:cubicBezTo>
                  <a:lnTo>
                    <a:pt x="7668" y="23621"/>
                  </a:lnTo>
                  <a:lnTo>
                    <a:pt x="4473" y="29366"/>
                  </a:lnTo>
                  <a:lnTo>
                    <a:pt x="9585" y="34473"/>
                  </a:lnTo>
                  <a:cubicBezTo>
                    <a:pt x="10863" y="35750"/>
                    <a:pt x="11502" y="37665"/>
                    <a:pt x="11502" y="39581"/>
                  </a:cubicBezTo>
                  <a:lnTo>
                    <a:pt x="9585" y="51072"/>
                  </a:lnTo>
                  <a:cubicBezTo>
                    <a:pt x="9585" y="52987"/>
                    <a:pt x="8307" y="54902"/>
                    <a:pt x="6390" y="55541"/>
                  </a:cubicBezTo>
                  <a:lnTo>
                    <a:pt x="0" y="59371"/>
                  </a:lnTo>
                  <a:lnTo>
                    <a:pt x="1278" y="65755"/>
                  </a:lnTo>
                  <a:lnTo>
                    <a:pt x="8307" y="66393"/>
                  </a:lnTo>
                  <a:cubicBezTo>
                    <a:pt x="10224" y="66393"/>
                    <a:pt x="12141" y="67670"/>
                    <a:pt x="12780" y="69585"/>
                  </a:cubicBezTo>
                  <a:lnTo>
                    <a:pt x="19170" y="79800"/>
                  </a:lnTo>
                  <a:cubicBezTo>
                    <a:pt x="20448" y="81715"/>
                    <a:pt x="20448" y="83630"/>
                    <a:pt x="19809" y="85545"/>
                  </a:cubicBezTo>
                  <a:lnTo>
                    <a:pt x="17253" y="92568"/>
                  </a:lnTo>
                  <a:lnTo>
                    <a:pt x="22365" y="96398"/>
                  </a:lnTo>
                  <a:lnTo>
                    <a:pt x="28755" y="92568"/>
                  </a:lnTo>
                  <a:cubicBezTo>
                    <a:pt x="30033" y="91929"/>
                    <a:pt x="31311" y="91291"/>
                    <a:pt x="31950" y="91291"/>
                  </a:cubicBezTo>
                  <a:cubicBezTo>
                    <a:pt x="32589" y="91291"/>
                    <a:pt x="33228" y="91291"/>
                    <a:pt x="33867" y="91291"/>
                  </a:cubicBezTo>
                  <a:lnTo>
                    <a:pt x="45369" y="95121"/>
                  </a:lnTo>
                  <a:cubicBezTo>
                    <a:pt x="47285" y="95760"/>
                    <a:pt x="48564" y="97036"/>
                    <a:pt x="49203" y="98952"/>
                  </a:cubicBezTo>
                  <a:lnTo>
                    <a:pt x="51759" y="105974"/>
                  </a:lnTo>
                  <a:lnTo>
                    <a:pt x="58148" y="105974"/>
                  </a:lnTo>
                  <a:lnTo>
                    <a:pt x="60065" y="98952"/>
                  </a:lnTo>
                  <a:cubicBezTo>
                    <a:pt x="60704" y="97036"/>
                    <a:pt x="61982" y="95760"/>
                    <a:pt x="63899" y="95121"/>
                  </a:cubicBezTo>
                  <a:lnTo>
                    <a:pt x="74762" y="90652"/>
                  </a:lnTo>
                  <a:cubicBezTo>
                    <a:pt x="76679" y="90014"/>
                    <a:pt x="78596" y="90014"/>
                    <a:pt x="80513" y="90652"/>
                  </a:cubicBezTo>
                  <a:lnTo>
                    <a:pt x="86903" y="94483"/>
                  </a:lnTo>
                  <a:lnTo>
                    <a:pt x="92015" y="90014"/>
                  </a:lnTo>
                  <a:lnTo>
                    <a:pt x="88820" y="82992"/>
                  </a:lnTo>
                  <a:cubicBezTo>
                    <a:pt x="88181" y="81076"/>
                    <a:pt x="88181" y="79161"/>
                    <a:pt x="88820" y="77246"/>
                  </a:cubicBezTo>
                  <a:lnTo>
                    <a:pt x="94571" y="67032"/>
                  </a:lnTo>
                  <a:cubicBezTo>
                    <a:pt x="95210" y="65117"/>
                    <a:pt x="97127" y="63840"/>
                    <a:pt x="99044" y="63840"/>
                  </a:cubicBezTo>
                  <a:lnTo>
                    <a:pt x="106073" y="62563"/>
                  </a:lnTo>
                  <a:lnTo>
                    <a:pt x="106712" y="56179"/>
                  </a:lnTo>
                  <a:lnTo>
                    <a:pt x="100322" y="52987"/>
                  </a:lnTo>
                  <a:cubicBezTo>
                    <a:pt x="100322" y="52349"/>
                    <a:pt x="99683" y="50433"/>
                    <a:pt x="99044" y="48518"/>
                  </a:cubicBezTo>
                  <a:close/>
                  <a:moveTo>
                    <a:pt x="97127" y="57456"/>
                  </a:moveTo>
                  <a:cubicBezTo>
                    <a:pt x="93932" y="78523"/>
                    <a:pt x="76040" y="93844"/>
                    <a:pt x="54954" y="93844"/>
                  </a:cubicBezTo>
                  <a:cubicBezTo>
                    <a:pt x="53037" y="93844"/>
                    <a:pt x="51119" y="93844"/>
                    <a:pt x="49203" y="93206"/>
                  </a:cubicBezTo>
                  <a:cubicBezTo>
                    <a:pt x="26199" y="90014"/>
                    <a:pt x="9585" y="68308"/>
                    <a:pt x="12780" y="45326"/>
                  </a:cubicBezTo>
                  <a:cubicBezTo>
                    <a:pt x="15975" y="22344"/>
                    <a:pt x="37701" y="5746"/>
                    <a:pt x="60704" y="8938"/>
                  </a:cubicBezTo>
                  <a:cubicBezTo>
                    <a:pt x="84347" y="12768"/>
                    <a:pt x="100322" y="34473"/>
                    <a:pt x="97127" y="57456"/>
                  </a:cubicBezTo>
                  <a:close/>
                </a:path>
              </a:pathLst>
            </a:custGeom>
            <a:grpFill/>
            <a:ln w="6390" cap="flat">
              <a:noFill/>
              <a:prstDash val="solid"/>
              <a:miter/>
            </a:ln>
          </p:spPr>
          <p:txBody>
            <a:bodyPr rtlCol="0" anchor="ctr"/>
            <a:lstStyle/>
            <a:p>
              <a:pPr defTabSz="609630" eaLnBrk="1" fontAlgn="auto" hangingPunct="1">
                <a:spcBef>
                  <a:spcPts val="0"/>
                </a:spcBef>
                <a:spcAft>
                  <a:spcPts val="0"/>
                </a:spcAft>
              </a:pPr>
              <a:endParaRPr lang="en-US" sz="1200">
                <a:solidFill>
                  <a:prstClr val="black"/>
                </a:solidFill>
                <a:latin typeface="Calibri"/>
              </a:endParaRPr>
            </a:p>
          </p:txBody>
        </p:sp>
      </p:grpSp>
      <p:sp>
        <p:nvSpPr>
          <p:cNvPr id="19" name="TextBox 18">
            <a:extLst>
              <a:ext uri="{FF2B5EF4-FFF2-40B4-BE49-F238E27FC236}">
                <a16:creationId xmlns:a16="http://schemas.microsoft.com/office/drawing/2014/main" id="{B85CCB84-EADA-56AE-82A8-96581BADB437}"/>
              </a:ext>
            </a:extLst>
          </p:cNvPr>
          <p:cNvSpPr txBox="1"/>
          <p:nvPr/>
        </p:nvSpPr>
        <p:spPr>
          <a:xfrm>
            <a:off x="349943" y="4352395"/>
            <a:ext cx="2446296" cy="584775"/>
          </a:xfrm>
          <a:prstGeom prst="rect">
            <a:avLst/>
          </a:prstGeom>
          <a:noFill/>
        </p:spPr>
        <p:txBody>
          <a:bodyPr wrap="square">
            <a:spAutoFit/>
          </a:bodyPr>
          <a:lstStyle/>
          <a:p>
            <a:pPr defTabSz="609630" eaLnBrk="1" fontAlgn="auto" hangingPunct="1">
              <a:spcBef>
                <a:spcPts val="0"/>
              </a:spcBef>
              <a:spcAft>
                <a:spcPts val="0"/>
              </a:spcAft>
            </a:pPr>
            <a:r>
              <a:rPr lang="en-US" sz="1600" dirty="0">
                <a:solidFill>
                  <a:srgbClr val="FFFFFF"/>
                </a:solidFill>
                <a:latin typeface="Calibri"/>
              </a:rPr>
              <a:t>Le </a:t>
            </a:r>
            <a:r>
              <a:rPr lang="en-US" sz="1600" dirty="0" err="1">
                <a:solidFill>
                  <a:srgbClr val="FFFFFF"/>
                </a:solidFill>
                <a:latin typeface="Calibri"/>
              </a:rPr>
              <a:t>hacemos</a:t>
            </a:r>
            <a:r>
              <a:rPr lang="en-US" sz="1600" dirty="0">
                <a:solidFill>
                  <a:srgbClr val="FFFFFF"/>
                </a:solidFill>
                <a:latin typeface="Calibri"/>
              </a:rPr>
              <a:t> </a:t>
            </a:r>
            <a:r>
              <a:rPr lang="en-US" sz="1600" dirty="0" err="1">
                <a:solidFill>
                  <a:srgbClr val="FFFFFF"/>
                </a:solidFill>
                <a:latin typeface="Calibri"/>
              </a:rPr>
              <a:t>una</a:t>
            </a:r>
            <a:r>
              <a:rPr lang="en-US" sz="1600" dirty="0">
                <a:solidFill>
                  <a:srgbClr val="FFFFFF"/>
                </a:solidFill>
                <a:latin typeface="Calibri"/>
              </a:rPr>
              <a:t> </a:t>
            </a:r>
            <a:r>
              <a:rPr lang="en-US" sz="1600" dirty="0" err="1">
                <a:solidFill>
                  <a:srgbClr val="FFFFFF"/>
                </a:solidFill>
                <a:latin typeface="Calibri"/>
              </a:rPr>
              <a:t>pregunta</a:t>
            </a:r>
            <a:r>
              <a:rPr lang="en-US" sz="1600" dirty="0">
                <a:solidFill>
                  <a:srgbClr val="FFFFFF"/>
                </a:solidFill>
                <a:latin typeface="Calibri"/>
              </a:rPr>
              <a:t> o le </a:t>
            </a:r>
            <a:r>
              <a:rPr lang="en-US" sz="1600" dirty="0" err="1">
                <a:solidFill>
                  <a:srgbClr val="FFFFFF"/>
                </a:solidFill>
                <a:latin typeface="Calibri"/>
              </a:rPr>
              <a:t>escribimos</a:t>
            </a:r>
            <a:r>
              <a:rPr lang="en-US" sz="1600" dirty="0">
                <a:solidFill>
                  <a:srgbClr val="FFFFFF"/>
                </a:solidFill>
                <a:latin typeface="Calibri"/>
              </a:rPr>
              <a:t> </a:t>
            </a:r>
            <a:r>
              <a:rPr lang="en-US" sz="1600" dirty="0" err="1">
                <a:solidFill>
                  <a:srgbClr val="FFFFFF"/>
                </a:solidFill>
                <a:latin typeface="Calibri"/>
              </a:rPr>
              <a:t>una</a:t>
            </a:r>
            <a:r>
              <a:rPr lang="en-US" sz="1600" dirty="0">
                <a:solidFill>
                  <a:srgbClr val="FFFFFF"/>
                </a:solidFill>
                <a:latin typeface="Calibri"/>
              </a:rPr>
              <a:t> </a:t>
            </a:r>
            <a:r>
              <a:rPr lang="en-US" sz="1600" dirty="0" err="1">
                <a:solidFill>
                  <a:srgbClr val="FFFFFF"/>
                </a:solidFill>
                <a:latin typeface="Calibri"/>
              </a:rPr>
              <a:t>frase</a:t>
            </a:r>
            <a:endParaRPr lang="en-US" sz="1600" dirty="0">
              <a:solidFill>
                <a:prstClr val="black"/>
              </a:solidFill>
              <a:latin typeface="Calibri"/>
            </a:endParaRPr>
          </a:p>
        </p:txBody>
      </p:sp>
      <p:sp>
        <p:nvSpPr>
          <p:cNvPr id="21" name="TextBox 20">
            <a:extLst>
              <a:ext uri="{FF2B5EF4-FFF2-40B4-BE49-F238E27FC236}">
                <a16:creationId xmlns:a16="http://schemas.microsoft.com/office/drawing/2014/main" id="{DE86940E-8A24-3485-FBDC-70FEA4D00736}"/>
              </a:ext>
            </a:extLst>
          </p:cNvPr>
          <p:cNvSpPr txBox="1"/>
          <p:nvPr/>
        </p:nvSpPr>
        <p:spPr>
          <a:xfrm>
            <a:off x="3009580" y="4283169"/>
            <a:ext cx="3299132" cy="1531445"/>
          </a:xfrm>
          <a:prstGeom prst="rect">
            <a:avLst/>
          </a:prstGeom>
          <a:noFill/>
        </p:spPr>
        <p:txBody>
          <a:bodyPr wrap="square">
            <a:spAutoFit/>
          </a:bodyPr>
          <a:lstStyle/>
          <a:p>
            <a:pPr marL="244698" lvl="1" defTabSz="609630" eaLnBrk="1" fontAlgn="auto" hangingPunct="1">
              <a:lnSpc>
                <a:spcPct val="150000"/>
              </a:lnSpc>
              <a:spcBef>
                <a:spcPts val="0"/>
              </a:spcBef>
              <a:spcAft>
                <a:spcPts val="0"/>
              </a:spcAft>
              <a:defRPr/>
            </a:pPr>
            <a:r>
              <a:rPr lang="en-US" sz="1600" dirty="0">
                <a:solidFill>
                  <a:srgbClr val="FFFFFF"/>
                </a:solidFill>
                <a:latin typeface="Calibri"/>
              </a:rPr>
              <a:t>GPT </a:t>
            </a:r>
            <a:r>
              <a:rPr lang="en-US" sz="1600" dirty="0" err="1">
                <a:solidFill>
                  <a:srgbClr val="FFFFFF"/>
                </a:solidFill>
                <a:latin typeface="Calibri"/>
              </a:rPr>
              <a:t>busca</a:t>
            </a:r>
            <a:r>
              <a:rPr lang="en-US" sz="1600" dirty="0">
                <a:solidFill>
                  <a:srgbClr val="FFFFFF"/>
                </a:solidFill>
                <a:latin typeface="Calibri"/>
              </a:rPr>
              <a:t> </a:t>
            </a:r>
            <a:r>
              <a:rPr lang="en-US" sz="1600" dirty="0" err="1">
                <a:solidFill>
                  <a:srgbClr val="FFFFFF"/>
                </a:solidFill>
                <a:latin typeface="Calibri"/>
              </a:rPr>
              <a:t>en</a:t>
            </a:r>
            <a:r>
              <a:rPr lang="en-US" sz="1600" dirty="0">
                <a:solidFill>
                  <a:srgbClr val="FFFFFF"/>
                </a:solidFill>
                <a:latin typeface="Calibri"/>
              </a:rPr>
              <a:t> </a:t>
            </a:r>
            <a:r>
              <a:rPr lang="en-US" sz="1600" dirty="0" err="1">
                <a:solidFill>
                  <a:srgbClr val="FFFFFF"/>
                </a:solidFill>
                <a:latin typeface="Calibri"/>
              </a:rPr>
              <a:t>el</a:t>
            </a:r>
            <a:r>
              <a:rPr lang="en-US" sz="1600" dirty="0">
                <a:solidFill>
                  <a:srgbClr val="FFFFFF"/>
                </a:solidFill>
                <a:latin typeface="Calibri"/>
              </a:rPr>
              <a:t> </a:t>
            </a:r>
            <a:r>
              <a:rPr lang="en-US" sz="1600" i="1" dirty="0">
                <a:solidFill>
                  <a:srgbClr val="FFFFFF"/>
                </a:solidFill>
                <a:latin typeface="Calibri"/>
              </a:rPr>
              <a:t>embedding</a:t>
            </a:r>
            <a:r>
              <a:rPr lang="en-US" sz="1600" dirty="0">
                <a:solidFill>
                  <a:srgbClr val="FFFFFF"/>
                </a:solidFill>
                <a:latin typeface="Calibri"/>
              </a:rPr>
              <a:t> un conjunto de </a:t>
            </a:r>
            <a:r>
              <a:rPr lang="en-US" sz="1600" dirty="0" err="1">
                <a:solidFill>
                  <a:srgbClr val="FFFFFF"/>
                </a:solidFill>
                <a:latin typeface="Calibri"/>
              </a:rPr>
              <a:t>respuestas</a:t>
            </a:r>
            <a:r>
              <a:rPr lang="en-US" sz="1600" dirty="0">
                <a:solidFill>
                  <a:srgbClr val="FFFFFF"/>
                </a:solidFill>
                <a:latin typeface="Calibri"/>
              </a:rPr>
              <a:t> </a:t>
            </a:r>
            <a:r>
              <a:rPr lang="en-US" sz="1600" dirty="0" err="1">
                <a:solidFill>
                  <a:srgbClr val="FFFFFF"/>
                </a:solidFill>
                <a:latin typeface="Calibri"/>
              </a:rPr>
              <a:t>posibles</a:t>
            </a:r>
            <a:r>
              <a:rPr lang="en-US" sz="1600" dirty="0">
                <a:solidFill>
                  <a:srgbClr val="FFFFFF"/>
                </a:solidFill>
                <a:latin typeface="Calibri"/>
              </a:rPr>
              <a:t>, </a:t>
            </a:r>
            <a:r>
              <a:rPr lang="en-US" sz="1600" dirty="0" err="1">
                <a:solidFill>
                  <a:srgbClr val="FFFFFF"/>
                </a:solidFill>
                <a:latin typeface="Calibri"/>
              </a:rPr>
              <a:t>dependiendo</a:t>
            </a:r>
            <a:r>
              <a:rPr lang="en-US" sz="1600" dirty="0">
                <a:solidFill>
                  <a:srgbClr val="FFFFFF"/>
                </a:solidFill>
                <a:latin typeface="Calibri"/>
              </a:rPr>
              <a:t> de </a:t>
            </a:r>
            <a:r>
              <a:rPr lang="en-US" sz="1600" dirty="0" err="1">
                <a:solidFill>
                  <a:srgbClr val="FFFFFF"/>
                </a:solidFill>
                <a:latin typeface="Calibri"/>
              </a:rPr>
              <a:t>qué</a:t>
            </a:r>
            <a:r>
              <a:rPr lang="en-US" sz="1600" dirty="0">
                <a:solidFill>
                  <a:srgbClr val="FFFFFF"/>
                </a:solidFill>
                <a:latin typeface="Calibri"/>
              </a:rPr>
              <a:t> tantos </a:t>
            </a:r>
            <a:r>
              <a:rPr lang="en-US" sz="1600" dirty="0" err="1">
                <a:solidFill>
                  <a:srgbClr val="FFFFFF"/>
                </a:solidFill>
                <a:latin typeface="Calibri"/>
              </a:rPr>
              <a:t>marcadores</a:t>
            </a:r>
            <a:r>
              <a:rPr lang="en-US" sz="1600" dirty="0">
                <a:solidFill>
                  <a:srgbClr val="FFFFFF"/>
                </a:solidFill>
                <a:latin typeface="Calibri"/>
              </a:rPr>
              <a:t> </a:t>
            </a:r>
            <a:r>
              <a:rPr lang="en-US" sz="1600" dirty="0" err="1">
                <a:solidFill>
                  <a:srgbClr val="FFFFFF"/>
                </a:solidFill>
                <a:latin typeface="Calibri"/>
              </a:rPr>
              <a:t>tengan</a:t>
            </a:r>
            <a:r>
              <a:rPr lang="en-US" sz="1600" dirty="0">
                <a:solidFill>
                  <a:srgbClr val="FFFFFF"/>
                </a:solidFill>
                <a:latin typeface="Calibri"/>
              </a:rPr>
              <a:t> </a:t>
            </a:r>
            <a:r>
              <a:rPr lang="en-US" sz="1600" dirty="0" err="1">
                <a:solidFill>
                  <a:srgbClr val="FFFFFF"/>
                </a:solidFill>
                <a:latin typeface="Calibri"/>
              </a:rPr>
              <a:t>en</a:t>
            </a:r>
            <a:r>
              <a:rPr lang="en-US" sz="1600" dirty="0">
                <a:solidFill>
                  <a:srgbClr val="FFFFFF"/>
                </a:solidFill>
                <a:latin typeface="Calibri"/>
              </a:rPr>
              <a:t> </a:t>
            </a:r>
            <a:r>
              <a:rPr lang="en-US" sz="1600" dirty="0" err="1">
                <a:solidFill>
                  <a:srgbClr val="FFFFFF"/>
                </a:solidFill>
                <a:latin typeface="Calibri"/>
              </a:rPr>
              <a:t>común</a:t>
            </a:r>
            <a:r>
              <a:rPr lang="en-US" sz="1600" dirty="0">
                <a:solidFill>
                  <a:srgbClr val="FFFFFF"/>
                </a:solidFill>
                <a:latin typeface="Calibri"/>
              </a:rPr>
              <a:t>.</a:t>
            </a:r>
          </a:p>
        </p:txBody>
      </p:sp>
      <p:sp>
        <p:nvSpPr>
          <p:cNvPr id="23" name="TextBox 22">
            <a:extLst>
              <a:ext uri="{FF2B5EF4-FFF2-40B4-BE49-F238E27FC236}">
                <a16:creationId xmlns:a16="http://schemas.microsoft.com/office/drawing/2014/main" id="{2C38AB2A-3328-B3BF-C55F-54002762C517}"/>
              </a:ext>
            </a:extLst>
          </p:cNvPr>
          <p:cNvSpPr txBox="1"/>
          <p:nvPr/>
        </p:nvSpPr>
        <p:spPr>
          <a:xfrm>
            <a:off x="6238772" y="4279948"/>
            <a:ext cx="2832375" cy="792781"/>
          </a:xfrm>
          <a:prstGeom prst="rect">
            <a:avLst/>
          </a:prstGeom>
          <a:noFill/>
        </p:spPr>
        <p:txBody>
          <a:bodyPr wrap="square">
            <a:spAutoFit/>
          </a:bodyPr>
          <a:lstStyle/>
          <a:p>
            <a:pPr marL="244698" lvl="1" defTabSz="609630" eaLnBrk="1" fontAlgn="auto" hangingPunct="1">
              <a:lnSpc>
                <a:spcPct val="150000"/>
              </a:lnSpc>
              <a:spcBef>
                <a:spcPts val="0"/>
              </a:spcBef>
              <a:spcAft>
                <a:spcPts val="0"/>
              </a:spcAft>
              <a:defRPr/>
            </a:pPr>
            <a:r>
              <a:rPr lang="en-US" sz="1600" dirty="0" err="1">
                <a:solidFill>
                  <a:srgbClr val="FFFFFF"/>
                </a:solidFill>
                <a:latin typeface="Calibri"/>
              </a:rPr>
              <a:t>Elige</a:t>
            </a:r>
            <a:r>
              <a:rPr lang="en-US" sz="1600" dirty="0">
                <a:solidFill>
                  <a:srgbClr val="FFFFFF"/>
                </a:solidFill>
                <a:latin typeface="Calibri"/>
              </a:rPr>
              <a:t> al azar </a:t>
            </a:r>
            <a:r>
              <a:rPr lang="en-US" sz="1600" dirty="0" err="1">
                <a:solidFill>
                  <a:srgbClr val="FFFFFF"/>
                </a:solidFill>
                <a:latin typeface="Calibri"/>
              </a:rPr>
              <a:t>una</a:t>
            </a:r>
            <a:r>
              <a:rPr lang="en-US" sz="1600" dirty="0">
                <a:solidFill>
                  <a:srgbClr val="FFFFFF"/>
                </a:solidFill>
                <a:latin typeface="Calibri"/>
              </a:rPr>
              <a:t> de </a:t>
            </a:r>
            <a:r>
              <a:rPr lang="en-US" sz="1600" dirty="0" err="1">
                <a:solidFill>
                  <a:srgbClr val="FFFFFF"/>
                </a:solidFill>
                <a:latin typeface="Calibri"/>
              </a:rPr>
              <a:t>esas</a:t>
            </a:r>
            <a:r>
              <a:rPr lang="en-US" sz="1600" dirty="0">
                <a:solidFill>
                  <a:srgbClr val="FFFFFF"/>
                </a:solidFill>
                <a:latin typeface="Calibri"/>
              </a:rPr>
              <a:t> </a:t>
            </a:r>
            <a:r>
              <a:rPr lang="en-US" sz="1600" dirty="0" err="1">
                <a:solidFill>
                  <a:srgbClr val="FFFFFF"/>
                </a:solidFill>
                <a:latin typeface="Calibri"/>
              </a:rPr>
              <a:t>frases</a:t>
            </a:r>
            <a:r>
              <a:rPr lang="en-US" sz="1600" dirty="0">
                <a:solidFill>
                  <a:srgbClr val="FFFFFF"/>
                </a:solidFill>
                <a:latin typeface="Calibri"/>
              </a:rPr>
              <a:t> o conjuntos de </a:t>
            </a:r>
            <a:r>
              <a:rPr lang="en-US" sz="1600" i="1" dirty="0">
                <a:solidFill>
                  <a:srgbClr val="FFFFFF"/>
                </a:solidFill>
                <a:latin typeface="Calibri"/>
              </a:rPr>
              <a:t>tokens</a:t>
            </a:r>
            <a:r>
              <a:rPr lang="en-US" sz="1600" dirty="0">
                <a:solidFill>
                  <a:srgbClr val="FFFFFF"/>
                </a:solidFill>
                <a:latin typeface="Calibri"/>
              </a:rPr>
              <a:t>.</a:t>
            </a:r>
          </a:p>
        </p:txBody>
      </p:sp>
      <p:sp>
        <p:nvSpPr>
          <p:cNvPr id="24" name="Graphic 4">
            <a:extLst>
              <a:ext uri="{FF2B5EF4-FFF2-40B4-BE49-F238E27FC236}">
                <a16:creationId xmlns:a16="http://schemas.microsoft.com/office/drawing/2014/main" id="{139AEAED-0F21-A9B3-3BCF-A742B8FFFD3E}"/>
              </a:ext>
            </a:extLst>
          </p:cNvPr>
          <p:cNvSpPr>
            <a:spLocks noChangeAspect="1"/>
          </p:cNvSpPr>
          <p:nvPr/>
        </p:nvSpPr>
        <p:spPr>
          <a:xfrm>
            <a:off x="10150776" y="2618577"/>
            <a:ext cx="1342850" cy="1341600"/>
          </a:xfrm>
          <a:custGeom>
            <a:avLst/>
            <a:gdLst>
              <a:gd name="connsiteX0" fmla="*/ 154636 w 362948"/>
              <a:gd name="connsiteY0" fmla="*/ 199180 h 362610"/>
              <a:gd name="connsiteX1" fmla="*/ 127799 w 362948"/>
              <a:gd name="connsiteY1" fmla="*/ 116827 h 362610"/>
              <a:gd name="connsiteX2" fmla="*/ 99683 w 362948"/>
              <a:gd name="connsiteY2" fmla="*/ 199180 h 362610"/>
              <a:gd name="connsiteX3" fmla="*/ 154636 w 362948"/>
              <a:gd name="connsiteY3" fmla="*/ 199180 h 362610"/>
              <a:gd name="connsiteX4" fmla="*/ 286269 w 362948"/>
              <a:gd name="connsiteY4" fmla="*/ 218332 h 362610"/>
              <a:gd name="connsiteX5" fmla="*/ 286269 w 362948"/>
              <a:gd name="connsiteY5" fmla="*/ 217694 h 362610"/>
              <a:gd name="connsiteX6" fmla="*/ 286269 w 362948"/>
              <a:gd name="connsiteY6" fmla="*/ 203649 h 362610"/>
              <a:gd name="connsiteX7" fmla="*/ 267738 w 362948"/>
              <a:gd name="connsiteY7" fmla="*/ 203011 h 362610"/>
              <a:gd name="connsiteX8" fmla="*/ 258792 w 362948"/>
              <a:gd name="connsiteY8" fmla="*/ 203011 h 362610"/>
              <a:gd name="connsiteX9" fmla="*/ 221092 w 362948"/>
              <a:gd name="connsiteY9" fmla="*/ 229185 h 362610"/>
              <a:gd name="connsiteX10" fmla="*/ 238984 w 362948"/>
              <a:gd name="connsiteY10" fmla="*/ 255359 h 362610"/>
              <a:gd name="connsiteX11" fmla="*/ 274767 w 362948"/>
              <a:gd name="connsiteY11" fmla="*/ 245783 h 362610"/>
              <a:gd name="connsiteX12" fmla="*/ 285630 w 362948"/>
              <a:gd name="connsiteY12" fmla="*/ 218971 h 362610"/>
              <a:gd name="connsiteX13" fmla="*/ 286269 w 362948"/>
              <a:gd name="connsiteY13" fmla="*/ 218332 h 362610"/>
              <a:gd name="connsiteX14" fmla="*/ 299049 w 362948"/>
              <a:gd name="connsiteY14" fmla="*/ 264297 h 362610"/>
              <a:gd name="connsiteX15" fmla="*/ 292659 w 362948"/>
              <a:gd name="connsiteY15" fmla="*/ 270681 h 362610"/>
              <a:gd name="connsiteX16" fmla="*/ 286269 w 362948"/>
              <a:gd name="connsiteY16" fmla="*/ 264297 h 362610"/>
              <a:gd name="connsiteX17" fmla="*/ 286269 w 362948"/>
              <a:gd name="connsiteY17" fmla="*/ 252806 h 362610"/>
              <a:gd name="connsiteX18" fmla="*/ 284352 w 362948"/>
              <a:gd name="connsiteY18" fmla="*/ 254721 h 362610"/>
              <a:gd name="connsiteX19" fmla="*/ 238345 w 362948"/>
              <a:gd name="connsiteY19" fmla="*/ 267489 h 362610"/>
              <a:gd name="connsiteX20" fmla="*/ 208951 w 362948"/>
              <a:gd name="connsiteY20" fmla="*/ 227908 h 362610"/>
              <a:gd name="connsiteX21" fmla="*/ 257514 w 362948"/>
              <a:gd name="connsiteY21" fmla="*/ 190243 h 362610"/>
              <a:gd name="connsiteX22" fmla="*/ 285630 w 362948"/>
              <a:gd name="connsiteY22" fmla="*/ 190243 h 362610"/>
              <a:gd name="connsiteX23" fmla="*/ 271572 w 362948"/>
              <a:gd name="connsiteY23" fmla="*/ 160238 h 362610"/>
              <a:gd name="connsiteX24" fmla="*/ 270933 w 362948"/>
              <a:gd name="connsiteY24" fmla="*/ 160238 h 362610"/>
              <a:gd name="connsiteX25" fmla="*/ 219175 w 362948"/>
              <a:gd name="connsiteY25" fmla="*/ 164068 h 362610"/>
              <a:gd name="connsiteX26" fmla="*/ 210229 w 362948"/>
              <a:gd name="connsiteY26" fmla="*/ 161515 h 362610"/>
              <a:gd name="connsiteX27" fmla="*/ 212785 w 362948"/>
              <a:gd name="connsiteY27" fmla="*/ 152577 h 362610"/>
              <a:gd name="connsiteX28" fmla="*/ 278601 w 362948"/>
              <a:gd name="connsiteY28" fmla="*/ 149385 h 362610"/>
              <a:gd name="connsiteX29" fmla="*/ 299049 w 362948"/>
              <a:gd name="connsiteY29" fmla="*/ 192796 h 362610"/>
              <a:gd name="connsiteX30" fmla="*/ 299049 w 362948"/>
              <a:gd name="connsiteY30" fmla="*/ 264297 h 362610"/>
              <a:gd name="connsiteX31" fmla="*/ 185308 w 362948"/>
              <a:gd name="connsiteY31" fmla="*/ 272596 h 362610"/>
              <a:gd name="connsiteX32" fmla="*/ 183391 w 362948"/>
              <a:gd name="connsiteY32" fmla="*/ 272596 h 362610"/>
              <a:gd name="connsiteX33" fmla="*/ 177001 w 362948"/>
              <a:gd name="connsiteY33" fmla="*/ 268127 h 362610"/>
              <a:gd name="connsiteX34" fmla="*/ 158470 w 362948"/>
              <a:gd name="connsiteY34" fmla="*/ 210671 h 362610"/>
              <a:gd name="connsiteX35" fmla="*/ 95210 w 362948"/>
              <a:gd name="connsiteY35" fmla="*/ 210671 h 362610"/>
              <a:gd name="connsiteX36" fmla="*/ 76040 w 362948"/>
              <a:gd name="connsiteY36" fmla="*/ 268127 h 362610"/>
              <a:gd name="connsiteX37" fmla="*/ 68372 w 362948"/>
              <a:gd name="connsiteY37" fmla="*/ 272596 h 362610"/>
              <a:gd name="connsiteX38" fmla="*/ 63899 w 362948"/>
              <a:gd name="connsiteY38" fmla="*/ 264935 h 362610"/>
              <a:gd name="connsiteX39" fmla="*/ 63899 w 362948"/>
              <a:gd name="connsiteY39" fmla="*/ 264297 h 362610"/>
              <a:gd name="connsiteX40" fmla="*/ 121409 w 362948"/>
              <a:gd name="connsiteY40" fmla="*/ 93844 h 362610"/>
              <a:gd name="connsiteX41" fmla="*/ 127799 w 362948"/>
              <a:gd name="connsiteY41" fmla="*/ 89376 h 362610"/>
              <a:gd name="connsiteX42" fmla="*/ 134189 w 362948"/>
              <a:gd name="connsiteY42" fmla="*/ 93844 h 362610"/>
              <a:gd name="connsiteX43" fmla="*/ 189781 w 362948"/>
              <a:gd name="connsiteY43" fmla="*/ 264297 h 362610"/>
              <a:gd name="connsiteX44" fmla="*/ 185308 w 362948"/>
              <a:gd name="connsiteY44" fmla="*/ 272596 h 362610"/>
              <a:gd name="connsiteX45" fmla="*/ 362948 w 362948"/>
              <a:gd name="connsiteY45" fmla="*/ 181305 h 362610"/>
              <a:gd name="connsiteX46" fmla="*/ 181474 w 362948"/>
              <a:gd name="connsiteY46" fmla="*/ 0 h 362610"/>
              <a:gd name="connsiteX47" fmla="*/ 0 w 362948"/>
              <a:gd name="connsiteY47" fmla="*/ 181305 h 362610"/>
              <a:gd name="connsiteX48" fmla="*/ 181474 w 362948"/>
              <a:gd name="connsiteY48" fmla="*/ 362610 h 362610"/>
              <a:gd name="connsiteX49" fmla="*/ 181474 w 362948"/>
              <a:gd name="connsiteY49" fmla="*/ 362610 h 362610"/>
              <a:gd name="connsiteX50" fmla="*/ 362948 w 362948"/>
              <a:gd name="connsiteY50" fmla="*/ 181305 h 362610"/>
              <a:gd name="connsiteX51" fmla="*/ 362948 w 362948"/>
              <a:gd name="connsiteY51" fmla="*/ 181305 h 36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62948" h="362610">
                <a:moveTo>
                  <a:pt x="154636" y="199180"/>
                </a:moveTo>
                <a:lnTo>
                  <a:pt x="127799" y="116827"/>
                </a:lnTo>
                <a:lnTo>
                  <a:pt x="99683" y="199180"/>
                </a:lnTo>
                <a:lnTo>
                  <a:pt x="154636" y="199180"/>
                </a:lnTo>
                <a:close/>
                <a:moveTo>
                  <a:pt x="286269" y="218332"/>
                </a:moveTo>
                <a:cubicBezTo>
                  <a:pt x="286269" y="218332"/>
                  <a:pt x="286269" y="217694"/>
                  <a:pt x="286269" y="217694"/>
                </a:cubicBezTo>
                <a:lnTo>
                  <a:pt x="286269" y="203649"/>
                </a:lnTo>
                <a:cubicBezTo>
                  <a:pt x="282435" y="203649"/>
                  <a:pt x="274767" y="203011"/>
                  <a:pt x="267738" y="203011"/>
                </a:cubicBezTo>
                <a:cubicBezTo>
                  <a:pt x="263904" y="203011"/>
                  <a:pt x="260709" y="203011"/>
                  <a:pt x="258792" y="203011"/>
                </a:cubicBezTo>
                <a:cubicBezTo>
                  <a:pt x="234511" y="204287"/>
                  <a:pt x="222370" y="213225"/>
                  <a:pt x="221092" y="229185"/>
                </a:cubicBezTo>
                <a:cubicBezTo>
                  <a:pt x="219814" y="252806"/>
                  <a:pt x="237706" y="255359"/>
                  <a:pt x="238984" y="255359"/>
                </a:cubicBezTo>
                <a:cubicBezTo>
                  <a:pt x="254958" y="256636"/>
                  <a:pt x="267099" y="253444"/>
                  <a:pt x="274767" y="245783"/>
                </a:cubicBezTo>
                <a:cubicBezTo>
                  <a:pt x="281796" y="238761"/>
                  <a:pt x="285630" y="229185"/>
                  <a:pt x="285630" y="218971"/>
                </a:cubicBezTo>
                <a:lnTo>
                  <a:pt x="286269" y="218332"/>
                </a:lnTo>
                <a:close/>
                <a:moveTo>
                  <a:pt x="299049" y="264297"/>
                </a:moveTo>
                <a:cubicBezTo>
                  <a:pt x="299049" y="268127"/>
                  <a:pt x="296493" y="270681"/>
                  <a:pt x="292659" y="270681"/>
                </a:cubicBezTo>
                <a:cubicBezTo>
                  <a:pt x="288825" y="270681"/>
                  <a:pt x="286269" y="268127"/>
                  <a:pt x="286269" y="264297"/>
                </a:cubicBezTo>
                <a:lnTo>
                  <a:pt x="286269" y="252806"/>
                </a:lnTo>
                <a:lnTo>
                  <a:pt x="284352" y="254721"/>
                </a:lnTo>
                <a:cubicBezTo>
                  <a:pt x="273489" y="264935"/>
                  <a:pt x="258153" y="269404"/>
                  <a:pt x="238345" y="267489"/>
                </a:cubicBezTo>
                <a:cubicBezTo>
                  <a:pt x="227482" y="266212"/>
                  <a:pt x="207034" y="255998"/>
                  <a:pt x="208951" y="227908"/>
                </a:cubicBezTo>
                <a:cubicBezTo>
                  <a:pt x="209590" y="215140"/>
                  <a:pt x="217258" y="192796"/>
                  <a:pt x="257514" y="190243"/>
                </a:cubicBezTo>
                <a:cubicBezTo>
                  <a:pt x="267099" y="189604"/>
                  <a:pt x="276684" y="190243"/>
                  <a:pt x="285630" y="190243"/>
                </a:cubicBezTo>
                <a:cubicBezTo>
                  <a:pt x="284352" y="168537"/>
                  <a:pt x="272211" y="160876"/>
                  <a:pt x="271572" y="160238"/>
                </a:cubicBezTo>
                <a:lnTo>
                  <a:pt x="270933" y="160238"/>
                </a:lnTo>
                <a:cubicBezTo>
                  <a:pt x="251124" y="146193"/>
                  <a:pt x="219175" y="164068"/>
                  <a:pt x="219175" y="164068"/>
                </a:cubicBezTo>
                <a:cubicBezTo>
                  <a:pt x="215980" y="165984"/>
                  <a:pt x="212146" y="164707"/>
                  <a:pt x="210229" y="161515"/>
                </a:cubicBezTo>
                <a:cubicBezTo>
                  <a:pt x="208312" y="158323"/>
                  <a:pt x="209590" y="154492"/>
                  <a:pt x="212785" y="152577"/>
                </a:cubicBezTo>
                <a:cubicBezTo>
                  <a:pt x="214063" y="151939"/>
                  <a:pt x="251763" y="130233"/>
                  <a:pt x="278601" y="149385"/>
                </a:cubicBezTo>
                <a:cubicBezTo>
                  <a:pt x="281796" y="151300"/>
                  <a:pt x="299049" y="163430"/>
                  <a:pt x="299049" y="192796"/>
                </a:cubicBezTo>
                <a:lnTo>
                  <a:pt x="299049" y="264297"/>
                </a:lnTo>
                <a:close/>
                <a:moveTo>
                  <a:pt x="185308" y="272596"/>
                </a:moveTo>
                <a:cubicBezTo>
                  <a:pt x="184669" y="272596"/>
                  <a:pt x="184030" y="273234"/>
                  <a:pt x="183391" y="272596"/>
                </a:cubicBezTo>
                <a:cubicBezTo>
                  <a:pt x="180835" y="272596"/>
                  <a:pt x="178279" y="270681"/>
                  <a:pt x="177001" y="268127"/>
                </a:cubicBezTo>
                <a:lnTo>
                  <a:pt x="158470" y="210671"/>
                </a:lnTo>
                <a:lnTo>
                  <a:pt x="95210" y="210671"/>
                </a:lnTo>
                <a:lnTo>
                  <a:pt x="76040" y="268127"/>
                </a:lnTo>
                <a:cubicBezTo>
                  <a:pt x="75401" y="271319"/>
                  <a:pt x="71567" y="273873"/>
                  <a:pt x="68372" y="272596"/>
                </a:cubicBezTo>
                <a:cubicBezTo>
                  <a:pt x="65177" y="271958"/>
                  <a:pt x="62621" y="268127"/>
                  <a:pt x="63899" y="264935"/>
                </a:cubicBezTo>
                <a:cubicBezTo>
                  <a:pt x="63899" y="264935"/>
                  <a:pt x="63899" y="264297"/>
                  <a:pt x="63899" y="264297"/>
                </a:cubicBezTo>
                <a:lnTo>
                  <a:pt x="121409" y="93844"/>
                </a:lnTo>
                <a:cubicBezTo>
                  <a:pt x="122048" y="91291"/>
                  <a:pt x="124604" y="89376"/>
                  <a:pt x="127799" y="89376"/>
                </a:cubicBezTo>
                <a:cubicBezTo>
                  <a:pt x="130355" y="89376"/>
                  <a:pt x="132911" y="91291"/>
                  <a:pt x="134189" y="93844"/>
                </a:cubicBezTo>
                <a:lnTo>
                  <a:pt x="189781" y="264297"/>
                </a:lnTo>
                <a:cubicBezTo>
                  <a:pt x="191059" y="268127"/>
                  <a:pt x="189142" y="271958"/>
                  <a:pt x="185308" y="272596"/>
                </a:cubicBezTo>
                <a:moveTo>
                  <a:pt x="362948" y="181305"/>
                </a:moveTo>
                <a:cubicBezTo>
                  <a:pt x="362948" y="81076"/>
                  <a:pt x="281796" y="0"/>
                  <a:pt x="181474" y="0"/>
                </a:cubicBezTo>
                <a:cubicBezTo>
                  <a:pt x="81152" y="0"/>
                  <a:pt x="0" y="81076"/>
                  <a:pt x="0" y="181305"/>
                </a:cubicBezTo>
                <a:cubicBezTo>
                  <a:pt x="0" y="281533"/>
                  <a:pt x="81152" y="362610"/>
                  <a:pt x="181474" y="362610"/>
                </a:cubicBezTo>
                <a:cubicBezTo>
                  <a:pt x="181474" y="362610"/>
                  <a:pt x="181474" y="362610"/>
                  <a:pt x="181474" y="362610"/>
                </a:cubicBezTo>
                <a:cubicBezTo>
                  <a:pt x="281796" y="362610"/>
                  <a:pt x="362948" y="281533"/>
                  <a:pt x="362948" y="181305"/>
                </a:cubicBezTo>
                <a:cubicBezTo>
                  <a:pt x="362948" y="181305"/>
                  <a:pt x="362948" y="181305"/>
                  <a:pt x="362948" y="181305"/>
                </a:cubicBezTo>
              </a:path>
            </a:pathLst>
          </a:custGeom>
          <a:solidFill>
            <a:srgbClr val="6FC2B4"/>
          </a:solidFill>
          <a:ln w="6390" cap="flat">
            <a:noFill/>
            <a:prstDash val="solid"/>
            <a:miter/>
          </a:ln>
        </p:spPr>
        <p:txBody>
          <a:bodyPr rtlCol="0" anchor="ctr"/>
          <a:lstStyle/>
          <a:p>
            <a:pPr defTabSz="609630" eaLnBrk="1" fontAlgn="auto" hangingPunct="1">
              <a:spcBef>
                <a:spcPts val="0"/>
              </a:spcBef>
              <a:spcAft>
                <a:spcPts val="0"/>
              </a:spcAft>
            </a:pPr>
            <a:endParaRPr lang="en-US" sz="1200">
              <a:solidFill>
                <a:prstClr val="black"/>
              </a:solidFill>
              <a:latin typeface="Calibri"/>
            </a:endParaRPr>
          </a:p>
        </p:txBody>
      </p:sp>
      <p:cxnSp>
        <p:nvCxnSpPr>
          <p:cNvPr id="26" name="Straight Arrow Connector 25">
            <a:extLst>
              <a:ext uri="{FF2B5EF4-FFF2-40B4-BE49-F238E27FC236}">
                <a16:creationId xmlns:a16="http://schemas.microsoft.com/office/drawing/2014/main" id="{954DEF09-D859-CDB1-99A5-1DC5DEE52E45}"/>
              </a:ext>
            </a:extLst>
          </p:cNvPr>
          <p:cNvCxnSpPr>
            <a:cxnSpLocks/>
          </p:cNvCxnSpPr>
          <p:nvPr/>
        </p:nvCxnSpPr>
        <p:spPr>
          <a:xfrm>
            <a:off x="2559334" y="3315214"/>
            <a:ext cx="508037" cy="0"/>
          </a:xfrm>
          <a:prstGeom prst="straightConnector1">
            <a:avLst/>
          </a:prstGeom>
          <a:ln w="76200">
            <a:solidFill>
              <a:srgbClr val="DDEFE8"/>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1166DEB-ACEF-38BF-9C91-DC566E0583CA}"/>
              </a:ext>
            </a:extLst>
          </p:cNvPr>
          <p:cNvCxnSpPr>
            <a:cxnSpLocks/>
          </p:cNvCxnSpPr>
          <p:nvPr/>
        </p:nvCxnSpPr>
        <p:spPr>
          <a:xfrm>
            <a:off x="5840453" y="3315214"/>
            <a:ext cx="508037" cy="0"/>
          </a:xfrm>
          <a:prstGeom prst="straightConnector1">
            <a:avLst/>
          </a:prstGeom>
          <a:ln w="76200">
            <a:solidFill>
              <a:srgbClr val="DDEFE8"/>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C2CAA92-4041-A9D5-171E-71751DF78757}"/>
              </a:ext>
            </a:extLst>
          </p:cNvPr>
          <p:cNvCxnSpPr>
            <a:cxnSpLocks/>
          </p:cNvCxnSpPr>
          <p:nvPr/>
        </p:nvCxnSpPr>
        <p:spPr>
          <a:xfrm>
            <a:off x="8945186" y="3315214"/>
            <a:ext cx="508037" cy="0"/>
          </a:xfrm>
          <a:prstGeom prst="straightConnector1">
            <a:avLst/>
          </a:prstGeom>
          <a:ln w="76200">
            <a:solidFill>
              <a:srgbClr val="DDEFE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1943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A25AA-B572-C75F-4D12-8BF3D6EE778E}"/>
              </a:ext>
            </a:extLst>
          </p:cNvPr>
          <p:cNvSpPr>
            <a:spLocks noGrp="1"/>
          </p:cNvSpPr>
          <p:nvPr>
            <p:ph type="title"/>
          </p:nvPr>
        </p:nvSpPr>
        <p:spPr>
          <a:xfrm>
            <a:off x="238848" y="1485837"/>
            <a:ext cx="6163733" cy="3886327"/>
          </a:xfrm>
        </p:spPr>
        <p:txBody>
          <a:bodyPr>
            <a:normAutofit/>
          </a:bodyPr>
          <a:lstStyle/>
          <a:p>
            <a:r>
              <a:rPr lang="es-MX" sz="3200" b="1" dirty="0">
                <a:solidFill>
                  <a:schemeClr val="bg1"/>
                </a:solidFill>
              </a:rPr>
              <a:t>La Revolución Tecnológica de la IA</a:t>
            </a:r>
            <a:endParaRPr lang="en-US" sz="3200" b="1" dirty="0">
              <a:solidFill>
                <a:schemeClr val="bg1"/>
              </a:solidFill>
            </a:endParaRPr>
          </a:p>
        </p:txBody>
      </p:sp>
      <p:pic>
        <p:nvPicPr>
          <p:cNvPr id="2050" name="Picture 2" descr="Trabajos que hace por ti la inteligencia artificial y que te permitirán  desarrollar tu creatividad | Euronews">
            <a:extLst>
              <a:ext uri="{FF2B5EF4-FFF2-40B4-BE49-F238E27FC236}">
                <a16:creationId xmlns:a16="http://schemas.microsoft.com/office/drawing/2014/main" id="{E37BD7BB-CF60-9733-EC13-08ACC7792B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167" r="17639"/>
          <a:stretch/>
        </p:blipFill>
        <p:spPr bwMode="auto">
          <a:xfrm>
            <a:off x="6908800" y="-1"/>
            <a:ext cx="5266267"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742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AB88A0-17B2-D093-02AF-FF2AA0FA488D}"/>
              </a:ext>
            </a:extLst>
          </p:cNvPr>
          <p:cNvSpPr>
            <a:spLocks noGrp="1"/>
          </p:cNvSpPr>
          <p:nvPr>
            <p:ph idx="4294967295"/>
          </p:nvPr>
        </p:nvSpPr>
        <p:spPr>
          <a:xfrm>
            <a:off x="6291532" y="2548870"/>
            <a:ext cx="5279366" cy="3876605"/>
          </a:xfrm>
        </p:spPr>
        <p:txBody>
          <a:bodyPr>
            <a:normAutofit/>
          </a:bodyPr>
          <a:lstStyle/>
          <a:p>
            <a:pPr marL="0" indent="0">
              <a:buNone/>
            </a:pPr>
            <a:r>
              <a:rPr lang="es-MX" sz="2400" i="1" dirty="0">
                <a:solidFill>
                  <a:schemeClr val="bg1"/>
                </a:solidFill>
                <a:latin typeface="+mj-lt"/>
                <a:cs typeface="Gautami" panose="020B0502040204020203" pitchFamily="34" charset="0"/>
              </a:rPr>
              <a:t>“Artificial </a:t>
            </a:r>
            <a:r>
              <a:rPr lang="es-MX" sz="2400" i="1" dirty="0" err="1">
                <a:solidFill>
                  <a:schemeClr val="bg1"/>
                </a:solidFill>
                <a:latin typeface="+mj-lt"/>
                <a:cs typeface="Gautami" panose="020B0502040204020203" pitchFamily="34" charset="0"/>
              </a:rPr>
              <a:t>Intelligence</a:t>
            </a:r>
            <a:r>
              <a:rPr lang="es-MX" sz="2400" i="1" dirty="0">
                <a:solidFill>
                  <a:schemeClr val="bg1"/>
                </a:solidFill>
                <a:latin typeface="+mj-lt"/>
                <a:cs typeface="Gautami" panose="020B0502040204020203" pitchFamily="34" charset="0"/>
              </a:rPr>
              <a:t> </a:t>
            </a:r>
            <a:r>
              <a:rPr lang="es-MX" sz="2400" i="1" dirty="0" err="1">
                <a:solidFill>
                  <a:schemeClr val="bg1"/>
                </a:solidFill>
                <a:latin typeface="+mj-lt"/>
                <a:cs typeface="Gautami" panose="020B0502040204020203" pitchFamily="34" charset="0"/>
              </a:rPr>
              <a:t>is</a:t>
            </a:r>
            <a:r>
              <a:rPr lang="es-MX" sz="2400" i="1" dirty="0">
                <a:solidFill>
                  <a:schemeClr val="bg1"/>
                </a:solidFill>
                <a:latin typeface="+mj-lt"/>
                <a:cs typeface="Gautami" panose="020B0502040204020203" pitchFamily="34" charset="0"/>
              </a:rPr>
              <a:t> </a:t>
            </a:r>
            <a:r>
              <a:rPr lang="es-MX" sz="2400" i="1" dirty="0" err="1">
                <a:solidFill>
                  <a:schemeClr val="bg1"/>
                </a:solidFill>
                <a:latin typeface="+mj-lt"/>
                <a:cs typeface="Gautami" panose="020B0502040204020203" pitchFamily="34" charset="0"/>
              </a:rPr>
              <a:t>the</a:t>
            </a:r>
            <a:r>
              <a:rPr lang="es-MX" sz="2400" i="1" dirty="0">
                <a:solidFill>
                  <a:schemeClr val="bg1"/>
                </a:solidFill>
                <a:latin typeface="+mj-lt"/>
                <a:cs typeface="Gautami" panose="020B0502040204020203" pitchFamily="34" charset="0"/>
              </a:rPr>
              <a:t> future, and </a:t>
            </a:r>
            <a:r>
              <a:rPr lang="es-MX" sz="2400" i="1" dirty="0" err="1">
                <a:solidFill>
                  <a:schemeClr val="bg1"/>
                </a:solidFill>
                <a:latin typeface="+mj-lt"/>
                <a:cs typeface="Gautami" panose="020B0502040204020203" pitchFamily="34" charset="0"/>
              </a:rPr>
              <a:t>we</a:t>
            </a:r>
            <a:r>
              <a:rPr lang="es-MX" sz="2400" i="1" dirty="0">
                <a:solidFill>
                  <a:schemeClr val="bg1"/>
                </a:solidFill>
                <a:latin typeface="+mj-lt"/>
                <a:cs typeface="Gautami" panose="020B0502040204020203" pitchFamily="34" charset="0"/>
              </a:rPr>
              <a:t> </a:t>
            </a:r>
            <a:r>
              <a:rPr lang="es-MX" sz="2400" i="1" dirty="0" err="1">
                <a:solidFill>
                  <a:schemeClr val="bg1"/>
                </a:solidFill>
                <a:latin typeface="+mj-lt"/>
                <a:cs typeface="Gautami" panose="020B0502040204020203" pitchFamily="34" charset="0"/>
              </a:rPr>
              <a:t>need</a:t>
            </a:r>
            <a:r>
              <a:rPr lang="es-MX" sz="2400" i="1" dirty="0">
                <a:solidFill>
                  <a:schemeClr val="bg1"/>
                </a:solidFill>
                <a:latin typeface="+mj-lt"/>
                <a:cs typeface="Gautami" panose="020B0502040204020203" pitchFamily="34" charset="0"/>
              </a:rPr>
              <a:t> </a:t>
            </a:r>
            <a:r>
              <a:rPr lang="es-MX" sz="2400" i="1" dirty="0" err="1">
                <a:solidFill>
                  <a:schemeClr val="bg1"/>
                </a:solidFill>
                <a:latin typeface="+mj-lt"/>
                <a:cs typeface="Gautami" panose="020B0502040204020203" pitchFamily="34" charset="0"/>
              </a:rPr>
              <a:t>to</a:t>
            </a:r>
            <a:r>
              <a:rPr lang="es-MX" sz="2400" i="1" dirty="0">
                <a:solidFill>
                  <a:schemeClr val="bg1"/>
                </a:solidFill>
                <a:latin typeface="+mj-lt"/>
                <a:cs typeface="Gautami" panose="020B0502040204020203" pitchFamily="34" charset="0"/>
              </a:rPr>
              <a:t> </a:t>
            </a:r>
            <a:r>
              <a:rPr lang="es-MX" sz="2400" i="1" dirty="0" err="1">
                <a:solidFill>
                  <a:schemeClr val="bg1"/>
                </a:solidFill>
                <a:latin typeface="+mj-lt"/>
                <a:cs typeface="Gautami" panose="020B0502040204020203" pitchFamily="34" charset="0"/>
              </a:rPr>
              <a:t>make</a:t>
            </a:r>
            <a:r>
              <a:rPr lang="es-MX" sz="2400" i="1" dirty="0">
                <a:solidFill>
                  <a:schemeClr val="bg1"/>
                </a:solidFill>
                <a:latin typeface="+mj-lt"/>
                <a:cs typeface="Gautami" panose="020B0502040204020203" pitchFamily="34" charset="0"/>
              </a:rPr>
              <a:t> </a:t>
            </a:r>
            <a:r>
              <a:rPr lang="es-MX" sz="2400" i="1" dirty="0" err="1">
                <a:solidFill>
                  <a:schemeClr val="bg1"/>
                </a:solidFill>
                <a:latin typeface="+mj-lt"/>
                <a:cs typeface="Gautami" panose="020B0502040204020203" pitchFamily="34" charset="0"/>
              </a:rPr>
              <a:t>sure</a:t>
            </a:r>
            <a:r>
              <a:rPr lang="es-MX" sz="2400" i="1" dirty="0">
                <a:solidFill>
                  <a:schemeClr val="bg1"/>
                </a:solidFill>
                <a:latin typeface="+mj-lt"/>
                <a:cs typeface="Gautami" panose="020B0502040204020203" pitchFamily="34" charset="0"/>
              </a:rPr>
              <a:t> </a:t>
            </a:r>
            <a:r>
              <a:rPr lang="es-MX" sz="2400" i="1" dirty="0" err="1">
                <a:solidFill>
                  <a:schemeClr val="bg1"/>
                </a:solidFill>
                <a:latin typeface="+mj-lt"/>
                <a:cs typeface="Gautami" panose="020B0502040204020203" pitchFamily="34" charset="0"/>
              </a:rPr>
              <a:t>we</a:t>
            </a:r>
            <a:r>
              <a:rPr lang="es-MX" sz="2400" i="1" dirty="0">
                <a:solidFill>
                  <a:schemeClr val="bg1"/>
                </a:solidFill>
                <a:latin typeface="+mj-lt"/>
                <a:cs typeface="Gautami" panose="020B0502040204020203" pitchFamily="34" charset="0"/>
              </a:rPr>
              <a:t> are”</a:t>
            </a:r>
          </a:p>
          <a:p>
            <a:pPr marL="0" indent="0">
              <a:buNone/>
            </a:pPr>
            <a:endParaRPr lang="es-MX" sz="2400" i="1" dirty="0">
              <a:solidFill>
                <a:schemeClr val="bg1"/>
              </a:solidFill>
              <a:latin typeface="+mj-lt"/>
              <a:cs typeface="Gautami" panose="020B0502040204020203" pitchFamily="34" charset="0"/>
            </a:endParaRPr>
          </a:p>
          <a:p>
            <a:pPr marL="0" indent="0">
              <a:buNone/>
            </a:pPr>
            <a:r>
              <a:rPr lang="es-MX" sz="2400" i="1" dirty="0">
                <a:solidFill>
                  <a:schemeClr val="bg1"/>
                </a:solidFill>
                <a:latin typeface="+mj-lt"/>
                <a:cs typeface="Gautami" panose="020B0502040204020203" pitchFamily="34" charset="0"/>
              </a:rPr>
              <a:t>“La inteligencia artificial es el futuro, y debemos asegurarnos de que estemos en el”</a:t>
            </a:r>
          </a:p>
          <a:p>
            <a:pPr marL="0" indent="0">
              <a:buNone/>
            </a:pPr>
            <a:endParaRPr lang="es-MX" sz="2667" i="1" dirty="0">
              <a:solidFill>
                <a:schemeClr val="bg1"/>
              </a:solidFill>
              <a:latin typeface="+mj-lt"/>
              <a:cs typeface="Gautami" panose="020B0502040204020203" pitchFamily="34" charset="0"/>
            </a:endParaRPr>
          </a:p>
          <a:p>
            <a:pPr marL="0" indent="0" algn="r">
              <a:buNone/>
            </a:pPr>
            <a:r>
              <a:rPr lang="es-MX" sz="1867" i="1" dirty="0">
                <a:solidFill>
                  <a:schemeClr val="bg1"/>
                </a:solidFill>
                <a:latin typeface="+mj-lt"/>
                <a:cs typeface="Gautami" panose="020B0502040204020203" pitchFamily="34" charset="0"/>
              </a:rPr>
              <a:t>Greg Brockman. </a:t>
            </a:r>
          </a:p>
          <a:p>
            <a:pPr marL="0" indent="0" algn="r">
              <a:buNone/>
            </a:pPr>
            <a:r>
              <a:rPr lang="es-MX" sz="1867" i="1" dirty="0" err="1">
                <a:solidFill>
                  <a:schemeClr val="bg1"/>
                </a:solidFill>
                <a:latin typeface="+mj-lt"/>
                <a:cs typeface="Gautami" panose="020B0502040204020203" pitchFamily="34" charset="0"/>
              </a:rPr>
              <a:t>Co-founder</a:t>
            </a:r>
            <a:r>
              <a:rPr lang="es-MX" sz="1867" i="1" dirty="0">
                <a:solidFill>
                  <a:schemeClr val="bg1"/>
                </a:solidFill>
                <a:latin typeface="+mj-lt"/>
                <a:cs typeface="Gautami" panose="020B0502040204020203" pitchFamily="34" charset="0"/>
              </a:rPr>
              <a:t> </a:t>
            </a:r>
            <a:r>
              <a:rPr lang="es-MX" sz="1867" i="1" dirty="0" err="1">
                <a:solidFill>
                  <a:schemeClr val="bg1"/>
                </a:solidFill>
                <a:latin typeface="+mj-lt"/>
                <a:cs typeface="Gautami" panose="020B0502040204020203" pitchFamily="34" charset="0"/>
              </a:rPr>
              <a:t>of</a:t>
            </a:r>
            <a:r>
              <a:rPr lang="es-MX" sz="1867" i="1" dirty="0">
                <a:solidFill>
                  <a:schemeClr val="bg1"/>
                </a:solidFill>
                <a:latin typeface="+mj-lt"/>
                <a:cs typeface="Gautami" panose="020B0502040204020203" pitchFamily="34" charset="0"/>
              </a:rPr>
              <a:t> </a:t>
            </a:r>
            <a:r>
              <a:rPr lang="es-MX" sz="1867" i="1" dirty="0" err="1">
                <a:solidFill>
                  <a:schemeClr val="bg1"/>
                </a:solidFill>
                <a:latin typeface="+mj-lt"/>
                <a:cs typeface="Gautami" panose="020B0502040204020203" pitchFamily="34" charset="0"/>
              </a:rPr>
              <a:t>OpenAI</a:t>
            </a:r>
            <a:endParaRPr lang="es-MX" sz="1867" i="1" dirty="0">
              <a:solidFill>
                <a:schemeClr val="bg1"/>
              </a:solidFill>
              <a:latin typeface="+mj-lt"/>
              <a:cs typeface="Gautami" panose="020B0502040204020203" pitchFamily="34" charset="0"/>
            </a:endParaRPr>
          </a:p>
          <a:p>
            <a:pPr marL="0" indent="0">
              <a:buNone/>
            </a:pPr>
            <a:endParaRPr lang="es-MX" sz="2667" i="1" dirty="0">
              <a:solidFill>
                <a:srgbClr val="CCFF33"/>
              </a:solidFill>
              <a:latin typeface="+mj-lt"/>
              <a:cs typeface="Gautami" panose="020B0502040204020203" pitchFamily="34" charset="0"/>
            </a:endParaRPr>
          </a:p>
        </p:txBody>
      </p:sp>
      <p:pic>
        <p:nvPicPr>
          <p:cNvPr id="1026" name="Picture 2" descr="Why OpenAI Cofounder Says He's Still Optimistic About Generative AI">
            <a:extLst>
              <a:ext uri="{FF2B5EF4-FFF2-40B4-BE49-F238E27FC236}">
                <a16:creationId xmlns:a16="http://schemas.microsoft.com/office/drawing/2014/main" id="{F7479F26-BC4F-22EC-7B75-8D2E64BF4A79}"/>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9371" r="22893"/>
          <a:stretch/>
        </p:blipFill>
        <p:spPr bwMode="auto">
          <a:xfrm>
            <a:off x="-92016" y="0"/>
            <a:ext cx="527936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0728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42" name="Freeform 3">
            <a:extLst>
              <a:ext uri="{FF2B5EF4-FFF2-40B4-BE49-F238E27FC236}">
                <a16:creationId xmlns:a16="http://schemas.microsoft.com/office/drawing/2014/main" id="{EAEC7E37-9110-1BC1-7990-5DD2EA9A843F}"/>
              </a:ext>
            </a:extLst>
          </p:cNvPr>
          <p:cNvSpPr>
            <a:spLocks/>
          </p:cNvSpPr>
          <p:nvPr/>
        </p:nvSpPr>
        <p:spPr bwMode="auto">
          <a:xfrm>
            <a:off x="604838" y="3565525"/>
            <a:ext cx="4962525" cy="1354138"/>
          </a:xfrm>
          <a:custGeom>
            <a:avLst/>
            <a:gdLst>
              <a:gd name="T0" fmla="*/ 0 w 1937386"/>
              <a:gd name="T1" fmla="*/ 0 h 1173630"/>
              <a:gd name="T2" fmla="*/ 1937386 w 1937386"/>
              <a:gd name="T3" fmla="*/ 0 h 1173630"/>
              <a:gd name="T4" fmla="*/ 1937386 w 1937386"/>
              <a:gd name="T5" fmla="*/ 1173630 h 1173630"/>
              <a:gd name="T6" fmla="*/ 0 w 1937386"/>
              <a:gd name="T7" fmla="*/ 1173630 h 1173630"/>
              <a:gd name="T8" fmla="*/ 0 w 1937386"/>
              <a:gd name="T9" fmla="*/ 0 h 1173630"/>
            </a:gdLst>
            <a:ahLst/>
            <a:cxnLst>
              <a:cxn ang="0">
                <a:pos x="T0" y="T1"/>
              </a:cxn>
              <a:cxn ang="0">
                <a:pos x="T2" y="T3"/>
              </a:cxn>
              <a:cxn ang="0">
                <a:pos x="T4" y="T5"/>
              </a:cxn>
              <a:cxn ang="0">
                <a:pos x="T6" y="T7"/>
              </a:cxn>
              <a:cxn ang="0">
                <a:pos x="T8" y="T9"/>
              </a:cxn>
            </a:cxnLst>
            <a:rect l="0" t="0" r="r" b="b"/>
            <a:pathLst>
              <a:path w="1937386" h="1173630">
                <a:moveTo>
                  <a:pt x="0" y="0"/>
                </a:moveTo>
                <a:lnTo>
                  <a:pt x="1937386" y="0"/>
                </a:lnTo>
                <a:lnTo>
                  <a:pt x="1937386" y="1173630"/>
                </a:lnTo>
                <a:lnTo>
                  <a:pt x="0" y="1173630"/>
                </a:lnTo>
                <a:lnTo>
                  <a:pt x="0" y="0"/>
                </a:lnTo>
              </a:path>
            </a:pathLst>
          </a:custGeom>
          <a:solidFill>
            <a:srgbClr val="070707"/>
          </a:solidFill>
          <a:ln w="9525">
            <a:solidFill>
              <a:srgbClr val="6FC2B4"/>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
        <p:nvSpPr>
          <p:cNvPr id="10243" name="Title 1">
            <a:extLst>
              <a:ext uri="{FF2B5EF4-FFF2-40B4-BE49-F238E27FC236}">
                <a16:creationId xmlns:a16="http://schemas.microsoft.com/office/drawing/2014/main" id="{F992ECF7-E3F2-2F66-A35A-BFD0BE52D56F}"/>
              </a:ext>
            </a:extLst>
          </p:cNvPr>
          <p:cNvSpPr>
            <a:spLocks noGrp="1" noChangeArrowheads="1"/>
          </p:cNvSpPr>
          <p:nvPr>
            <p:ph type="title"/>
          </p:nvPr>
        </p:nvSpPr>
        <p:spPr>
          <a:xfrm>
            <a:off x="369888" y="479425"/>
            <a:ext cx="7007225" cy="601663"/>
          </a:xfrm>
        </p:spPr>
        <p:txBody>
          <a:bodyPr/>
          <a:lstStyle/>
          <a:p>
            <a:pPr eaLnBrk="1" hangingPunct="1"/>
            <a:r>
              <a:rPr lang="es-MX" altLang="es-MX" sz="2800" b="1" dirty="0">
                <a:solidFill>
                  <a:srgbClr val="0097A9"/>
                </a:solidFill>
              </a:rPr>
              <a:t>Para empezar, ¿qué es una IA?</a:t>
            </a:r>
          </a:p>
        </p:txBody>
      </p:sp>
      <p:sp>
        <p:nvSpPr>
          <p:cNvPr id="6" name="TextBox 4">
            <a:extLst>
              <a:ext uri="{FF2B5EF4-FFF2-40B4-BE49-F238E27FC236}">
                <a16:creationId xmlns:a16="http://schemas.microsoft.com/office/drawing/2014/main" id="{0E06FBCC-D136-6AB4-082B-BABBE0327565}"/>
              </a:ext>
            </a:extLst>
          </p:cNvPr>
          <p:cNvSpPr txBox="1"/>
          <p:nvPr/>
        </p:nvSpPr>
        <p:spPr>
          <a:xfrm>
            <a:off x="555625" y="3198813"/>
            <a:ext cx="5197475" cy="2403475"/>
          </a:xfrm>
          <a:prstGeom prst="rect">
            <a:avLst/>
          </a:prstGeom>
        </p:spPr>
        <p:txBody>
          <a:bodyPr lIns="254000" tIns="254000" rIns="254000" bIns="254000" anchor="ctr"/>
          <a:lstStyle/>
          <a:p>
            <a:pPr marL="0" marR="0" lvl="0" indent="0" algn="l" defTabSz="914400" rtl="0" eaLnBrk="0" fontAlgn="base" latinLnBrk="0" hangingPunct="0">
              <a:lnSpc>
                <a:spcPts val="2880"/>
              </a:lnSpc>
              <a:spcBef>
                <a:spcPct val="0"/>
              </a:spcBef>
              <a:spcAft>
                <a:spcPct val="0"/>
              </a:spcAft>
              <a:buClrTx/>
              <a:buSzTx/>
              <a:buFontTx/>
              <a:buNone/>
              <a:tabLst/>
              <a:defRPr/>
            </a:pPr>
            <a:endParaRPr kumimoji="0" lang="es-MX" sz="1800" b="0" i="0" u="none" strike="noStrike" kern="1200" cap="none" spc="0" normalizeH="0" baseline="0" noProof="0" dirty="0">
              <a:ln>
                <a:noFill/>
              </a:ln>
              <a:solidFill>
                <a:srgbClr val="D1D5DB"/>
              </a:solidFill>
              <a:effectLst/>
              <a:uLnTx/>
              <a:uFillTx/>
              <a:latin typeface="Calibri" panose="020F0502020204030204"/>
              <a:ea typeface="+mn-ea"/>
              <a:cs typeface="+mn-cs"/>
            </a:endParaRPr>
          </a:p>
          <a:p>
            <a:pPr marL="0" marR="0" lvl="0" indent="0" algn="l" defTabSz="914400" rtl="0" eaLnBrk="0" fontAlgn="base" latinLnBrk="0" hangingPunct="0">
              <a:lnSpc>
                <a:spcPts val="288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panose="020F0502020204030204"/>
                <a:ea typeface="+mn-ea"/>
                <a:cs typeface="+mn-cs"/>
              </a:rPr>
              <a:t>La IA</a:t>
            </a: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srgbClr val="0097A9"/>
                </a:solidFill>
                <a:effectLst/>
                <a:uLnTx/>
                <a:uFillTx/>
                <a:latin typeface="Calibri" panose="020F0502020204030204"/>
                <a:ea typeface="+mn-ea"/>
                <a:cs typeface="+mn-cs"/>
              </a:rPr>
              <a:t>no </a:t>
            </a:r>
            <a:r>
              <a:rPr kumimoji="0" lang="en-US" sz="1800" b="1" i="0" u="none" strike="noStrike" kern="1200" cap="none" spc="0" normalizeH="0" baseline="0" noProof="0" dirty="0" err="1">
                <a:ln>
                  <a:noFill/>
                </a:ln>
                <a:solidFill>
                  <a:srgbClr val="0097A9"/>
                </a:solidFill>
                <a:effectLst/>
                <a:uLnTx/>
                <a:uFillTx/>
                <a:latin typeface="Calibri" panose="020F0502020204030204"/>
                <a:ea typeface="+mn-ea"/>
                <a:cs typeface="+mn-cs"/>
              </a:rPr>
              <a:t>tiene</a:t>
            </a:r>
            <a:r>
              <a:rPr kumimoji="0" lang="en-US" sz="1800" b="1" i="0" u="none" strike="noStrike" kern="1200" cap="none" spc="0" normalizeH="0" baseline="0" noProof="0" dirty="0">
                <a:ln>
                  <a:noFill/>
                </a:ln>
                <a:solidFill>
                  <a:srgbClr val="0097A9"/>
                </a:solidFill>
                <a:effectLst/>
                <a:uLnTx/>
                <a:uFillTx/>
                <a:latin typeface="Calibri" panose="020F0502020204030204"/>
                <a:ea typeface="+mn-ea"/>
                <a:cs typeface="+mn-cs"/>
              </a:rPr>
              <a:t> </a:t>
            </a:r>
            <a:r>
              <a:rPr kumimoji="0" lang="en-US" sz="1800" b="1" i="0" u="none" strike="noStrike" kern="1200" cap="none" spc="0" normalizeH="0" baseline="0" noProof="0" dirty="0" err="1">
                <a:ln>
                  <a:noFill/>
                </a:ln>
                <a:solidFill>
                  <a:srgbClr val="0097A9"/>
                </a:solidFill>
                <a:effectLst/>
                <a:uLnTx/>
                <a:uFillTx/>
                <a:latin typeface="Calibri" panose="020F0502020204030204"/>
                <a:ea typeface="+mn-ea"/>
                <a:cs typeface="+mn-cs"/>
              </a:rPr>
              <a:t>como</a:t>
            </a:r>
            <a:r>
              <a:rPr kumimoji="0" lang="en-US" sz="1800" b="1" i="0" u="none" strike="noStrike" kern="1200" cap="none" spc="0" normalizeH="0" baseline="0" noProof="0" dirty="0">
                <a:ln>
                  <a:noFill/>
                </a:ln>
                <a:solidFill>
                  <a:srgbClr val="0097A9"/>
                </a:solidFill>
                <a:effectLst/>
                <a:uLnTx/>
                <a:uFillTx/>
                <a:latin typeface="Calibri" panose="020F0502020204030204"/>
                <a:ea typeface="+mn-ea"/>
                <a:cs typeface="+mn-cs"/>
              </a:rPr>
              <a:t> </a:t>
            </a:r>
            <a:r>
              <a:rPr kumimoji="0" lang="en-US" sz="1800" b="1" i="0" u="none" strike="noStrike" kern="1200" cap="none" spc="0" normalizeH="0" baseline="0" noProof="0" dirty="0" err="1">
                <a:ln>
                  <a:noFill/>
                </a:ln>
                <a:solidFill>
                  <a:srgbClr val="0097A9"/>
                </a:solidFill>
                <a:effectLst/>
                <a:uLnTx/>
                <a:uFillTx/>
                <a:latin typeface="Calibri" panose="020F0502020204030204"/>
                <a:ea typeface="+mn-ea"/>
                <a:cs typeface="+mn-cs"/>
              </a:rPr>
              <a:t>finalidad</a:t>
            </a:r>
            <a:r>
              <a:rPr kumimoji="0" lang="en-US" sz="1800" b="1" i="0" u="none" strike="noStrike" kern="1200" cap="none" spc="0" normalizeH="0" baseline="0" noProof="0" dirty="0">
                <a:ln>
                  <a:noFill/>
                </a:ln>
                <a:solidFill>
                  <a:srgbClr val="0097A9"/>
                </a:solidFill>
                <a:effectLst/>
                <a:uLnTx/>
                <a:uFillTx/>
                <a:latin typeface="Calibri" panose="020F0502020204030204"/>
                <a:ea typeface="+mn-ea"/>
                <a:cs typeface="+mn-cs"/>
              </a:rPr>
              <a:t> </a:t>
            </a:r>
            <a:r>
              <a:rPr kumimoji="0" lang="en-US" sz="1800" b="1" i="0" u="none" strike="noStrike" kern="1200" cap="none" spc="0" normalizeH="0" baseline="0" noProof="0" dirty="0" err="1">
                <a:ln>
                  <a:noFill/>
                </a:ln>
                <a:solidFill>
                  <a:srgbClr val="0097A9"/>
                </a:solidFill>
                <a:effectLst/>
                <a:uLnTx/>
                <a:uFillTx/>
                <a:latin typeface="Calibri" panose="020F0502020204030204"/>
                <a:ea typeface="+mn-ea"/>
                <a:cs typeface="+mn-cs"/>
              </a:rPr>
              <a:t>reemplazar</a:t>
            </a:r>
            <a:r>
              <a:rPr kumimoji="0" lang="en-US" sz="1800" b="1" i="0" u="none" strike="noStrike" kern="1200" cap="none" spc="0" normalizeH="0" baseline="0" noProof="0" dirty="0">
                <a:ln>
                  <a:noFill/>
                </a:ln>
                <a:solidFill>
                  <a:srgbClr val="0097A9"/>
                </a:solidFill>
                <a:effectLst/>
                <a:uLnTx/>
                <a:uFillTx/>
                <a:latin typeface="Calibri" panose="020F0502020204030204"/>
                <a:ea typeface="+mn-ea"/>
                <a:cs typeface="+mn-cs"/>
              </a:rPr>
              <a:t> a </a:t>
            </a:r>
            <a:r>
              <a:rPr kumimoji="0" lang="en-US" sz="1800" b="1" i="0" u="none" strike="noStrike" kern="1200" cap="none" spc="0" normalizeH="0" baseline="0" noProof="0" dirty="0" err="1">
                <a:ln>
                  <a:noFill/>
                </a:ln>
                <a:solidFill>
                  <a:srgbClr val="0097A9"/>
                </a:solidFill>
                <a:effectLst/>
                <a:uLnTx/>
                <a:uFillTx/>
                <a:latin typeface="Calibri" panose="020F0502020204030204"/>
                <a:ea typeface="+mn-ea"/>
                <a:cs typeface="+mn-cs"/>
              </a:rPr>
              <a:t>los</a:t>
            </a:r>
            <a:r>
              <a:rPr kumimoji="0" lang="en-US" sz="1800" b="1" i="0" u="none" strike="noStrike" kern="1200" cap="none" spc="0" normalizeH="0" baseline="0" noProof="0" dirty="0">
                <a:ln>
                  <a:noFill/>
                </a:ln>
                <a:solidFill>
                  <a:srgbClr val="0097A9"/>
                </a:solidFill>
                <a:effectLst/>
                <a:uLnTx/>
                <a:uFillTx/>
                <a:latin typeface="Calibri" panose="020F0502020204030204"/>
                <a:ea typeface="+mn-ea"/>
                <a:cs typeface="+mn-cs"/>
              </a:rPr>
              <a:t> </a:t>
            </a:r>
            <a:r>
              <a:rPr kumimoji="0" lang="en-US" sz="1800" b="1" i="0" u="none" strike="noStrike" kern="1200" cap="none" spc="0" normalizeH="0" baseline="0" noProof="0" dirty="0" err="1">
                <a:ln>
                  <a:noFill/>
                </a:ln>
                <a:solidFill>
                  <a:srgbClr val="0097A9"/>
                </a:solidFill>
                <a:effectLst/>
                <a:uLnTx/>
                <a:uFillTx/>
                <a:latin typeface="Calibri" panose="020F0502020204030204"/>
                <a:ea typeface="+mn-ea"/>
                <a:cs typeface="+mn-cs"/>
              </a:rPr>
              <a:t>humanos</a:t>
            </a:r>
            <a:r>
              <a:rPr kumimoji="0" lang="en-US" sz="1600" b="0" i="0" u="none" strike="noStrike" kern="1200" cap="none" spc="0" normalizeH="0" baseline="0" noProof="0" dirty="0">
                <a:ln>
                  <a:noFill/>
                </a:ln>
                <a:solidFill>
                  <a:srgbClr val="FFFFFF"/>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srgbClr val="FFFFFF"/>
                </a:solidFill>
                <a:effectLst/>
                <a:uLnTx/>
                <a:uFillTx/>
                <a:latin typeface="Calibri" panose="020F0502020204030204"/>
                <a:ea typeface="+mn-ea"/>
                <a:cs typeface="+mn-cs"/>
              </a:rPr>
              <a:t>sino</a:t>
            </a:r>
            <a:r>
              <a:rPr kumimoji="0" lang="en-US" sz="1600" b="0" i="0" u="none" strike="noStrike" kern="1200" cap="none" spc="0" normalizeH="0" baseline="0" noProof="0" dirty="0">
                <a:ln>
                  <a:noFill/>
                </a:ln>
                <a:solidFill>
                  <a:srgbClr val="FFFFFF"/>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srgbClr val="FFFFFF"/>
                </a:solidFill>
                <a:effectLst/>
                <a:uLnTx/>
                <a:uFillTx/>
                <a:latin typeface="Calibri" panose="020F0502020204030204"/>
                <a:ea typeface="+mn-ea"/>
                <a:cs typeface="+mn-cs"/>
              </a:rPr>
              <a:t>mejorar</a:t>
            </a:r>
            <a:r>
              <a:rPr kumimoji="0" lang="en-US" sz="1600" b="0" i="0" u="none" strike="noStrike" kern="1200" cap="none" spc="0" normalizeH="0" baseline="0" noProof="0" dirty="0">
                <a:ln>
                  <a:noFill/>
                </a:ln>
                <a:solidFill>
                  <a:srgbClr val="FFFFFF"/>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srgbClr val="FFFFFF"/>
                </a:solidFill>
                <a:effectLst/>
                <a:uLnTx/>
                <a:uFillTx/>
                <a:latin typeface="Calibri" panose="020F0502020204030204"/>
                <a:ea typeface="+mn-ea"/>
                <a:cs typeface="+mn-cs"/>
              </a:rPr>
              <a:t>significativamente</a:t>
            </a:r>
            <a:r>
              <a:rPr kumimoji="0" lang="en-US" sz="1600" b="0" i="0" u="none" strike="noStrike" kern="1200" cap="none" spc="0" normalizeH="0" baseline="0" noProof="0" dirty="0">
                <a:ln>
                  <a:noFill/>
                </a:ln>
                <a:solidFill>
                  <a:srgbClr val="FFFFFF"/>
                </a:solidFill>
                <a:effectLst/>
                <a:uLnTx/>
                <a:uFillTx/>
                <a:latin typeface="Calibri" panose="020F0502020204030204"/>
                <a:ea typeface="+mn-ea"/>
                <a:cs typeface="+mn-cs"/>
              </a:rPr>
              <a:t> las </a:t>
            </a:r>
            <a:r>
              <a:rPr kumimoji="0" lang="en-US" sz="1600" b="0" i="0" u="none" strike="noStrike" kern="1200" cap="none" spc="0" normalizeH="0" baseline="0" noProof="0" dirty="0" err="1">
                <a:ln>
                  <a:noFill/>
                </a:ln>
                <a:solidFill>
                  <a:srgbClr val="FFFFFF"/>
                </a:solidFill>
                <a:effectLst/>
                <a:uLnTx/>
                <a:uFillTx/>
                <a:latin typeface="Calibri" panose="020F0502020204030204"/>
                <a:ea typeface="+mn-ea"/>
                <a:cs typeface="+mn-cs"/>
              </a:rPr>
              <a:t>capacidades</a:t>
            </a:r>
            <a:r>
              <a:rPr kumimoji="0" lang="en-US" sz="1600" b="0" i="0" u="none" strike="noStrike" kern="1200" cap="none" spc="0" normalizeH="0" baseline="0" noProof="0" dirty="0">
                <a:ln>
                  <a:noFill/>
                </a:ln>
                <a:solidFill>
                  <a:srgbClr val="FFFFFF"/>
                </a:solidFill>
                <a:effectLst/>
                <a:uLnTx/>
                <a:uFillTx/>
                <a:latin typeface="Calibri" panose="020F0502020204030204"/>
                <a:ea typeface="+mn-ea"/>
                <a:cs typeface="+mn-cs"/>
              </a:rPr>
              <a:t> y </a:t>
            </a:r>
            <a:r>
              <a:rPr kumimoji="0" lang="en-US" sz="1600" b="0" i="0" u="none" strike="noStrike" kern="1200" cap="none" spc="0" normalizeH="0" baseline="0" noProof="0" dirty="0" err="1">
                <a:ln>
                  <a:noFill/>
                </a:ln>
                <a:solidFill>
                  <a:srgbClr val="FFFFFF"/>
                </a:solidFill>
                <a:effectLst/>
                <a:uLnTx/>
                <a:uFillTx/>
                <a:latin typeface="Calibri" panose="020F0502020204030204"/>
                <a:ea typeface="+mn-ea"/>
                <a:cs typeface="+mn-cs"/>
              </a:rPr>
              <a:t>contribuciones</a:t>
            </a:r>
            <a:r>
              <a:rPr kumimoji="0" lang="en-US" sz="1600" b="0" i="0" u="none" strike="noStrike" kern="1200" cap="none" spc="0" normalizeH="0" baseline="0" noProof="0" dirty="0">
                <a:ln>
                  <a:noFill/>
                </a:ln>
                <a:solidFill>
                  <a:srgbClr val="FFFFFF"/>
                </a:solidFill>
                <a:effectLst/>
                <a:uLnTx/>
                <a:uFillTx/>
                <a:latin typeface="Calibri" panose="020F0502020204030204"/>
                <a:ea typeface="+mn-ea"/>
                <a:cs typeface="+mn-cs"/>
              </a:rPr>
              <a:t> de </a:t>
            </a:r>
            <a:r>
              <a:rPr kumimoji="0" lang="en-US" sz="1600" b="0" i="0" u="none" strike="noStrike" kern="1200" cap="none" spc="0" normalizeH="0" baseline="0" noProof="0" dirty="0" err="1">
                <a:ln>
                  <a:noFill/>
                </a:ln>
                <a:solidFill>
                  <a:srgbClr val="FFFFFF"/>
                </a:solidFill>
                <a:effectLst/>
                <a:uLnTx/>
                <a:uFillTx/>
                <a:latin typeface="Calibri" panose="020F0502020204030204"/>
                <a:ea typeface="+mn-ea"/>
                <a:cs typeface="+mn-cs"/>
              </a:rPr>
              <a:t>éstos</a:t>
            </a:r>
            <a:r>
              <a:rPr kumimoji="0" lang="en-US" sz="1600" b="0" i="0" u="none" strike="noStrike" kern="1200" cap="none" spc="0" normalizeH="0" baseline="0" noProof="0" dirty="0">
                <a:ln>
                  <a:noFill/>
                </a:ln>
                <a:solidFill>
                  <a:srgbClr val="FFFFFF"/>
                </a:solidFill>
                <a:effectLst/>
                <a:uLnTx/>
                <a:uFillTx/>
                <a:latin typeface="Calibri" panose="020F0502020204030204"/>
                <a:ea typeface="+mn-ea"/>
                <a:cs typeface="+mn-cs"/>
              </a:rPr>
              <a:t>.</a:t>
            </a:r>
          </a:p>
          <a:p>
            <a:pPr marL="0" marR="0" lvl="0" indent="0" algn="l" defTabSz="914400" rtl="0" eaLnBrk="0" fontAlgn="base" latinLnBrk="0" hangingPunct="0">
              <a:lnSpc>
                <a:spcPts val="2880"/>
              </a:lnSpc>
              <a:spcBef>
                <a:spcPct val="0"/>
              </a:spcBef>
              <a:spcAft>
                <a:spcPct val="0"/>
              </a:spcAft>
              <a:buClrTx/>
              <a:buSzTx/>
              <a:buFontTx/>
              <a:buNone/>
              <a:tabLst/>
              <a:defRPr/>
            </a:pPr>
            <a:endParaRPr kumimoji="0" lang="es-MX" sz="1800" b="0" i="0" u="none" strike="noStrike" kern="1200" cap="none" spc="0" normalizeH="0" baseline="0" noProof="0" dirty="0">
              <a:ln>
                <a:noFill/>
              </a:ln>
              <a:solidFill>
                <a:srgbClr val="D1D5DB"/>
              </a:solidFill>
              <a:effectLst/>
              <a:uLnTx/>
              <a:uFillTx/>
              <a:latin typeface="Calibri" panose="020F0502020204030204"/>
              <a:ea typeface="+mn-ea"/>
              <a:cs typeface="+mn-cs"/>
            </a:endParaRPr>
          </a:p>
          <a:p>
            <a:pPr marL="0" marR="0" lvl="0" indent="0" algn="l" defTabSz="914400" rtl="0" eaLnBrk="0" fontAlgn="base" latinLnBrk="0" hangingPunct="0">
              <a:lnSpc>
                <a:spcPts val="288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FFFFFF"/>
              </a:solidFill>
              <a:effectLst/>
              <a:uLnTx/>
              <a:uFillTx/>
              <a:latin typeface="Calibri Light" panose="020F0302020204030204"/>
              <a:ea typeface="+mn-ea"/>
              <a:cs typeface="+mn-cs"/>
            </a:endParaRPr>
          </a:p>
        </p:txBody>
      </p:sp>
      <p:sp>
        <p:nvSpPr>
          <p:cNvPr id="7" name="Freeform 5">
            <a:extLst>
              <a:ext uri="{FF2B5EF4-FFF2-40B4-BE49-F238E27FC236}">
                <a16:creationId xmlns:a16="http://schemas.microsoft.com/office/drawing/2014/main" id="{BCA598AC-EFBA-00FA-5CE2-D4A33B3E7645}"/>
              </a:ext>
            </a:extLst>
          </p:cNvPr>
          <p:cNvSpPr/>
          <p:nvPr/>
        </p:nvSpPr>
        <p:spPr>
          <a:xfrm>
            <a:off x="6438900" y="1914991"/>
            <a:ext cx="5098406" cy="3392064"/>
          </a:xfrm>
          <a:custGeom>
            <a:avLst/>
            <a:gdLst/>
            <a:ahLst/>
            <a:cxnLst/>
            <a:rect l="l" t="t" r="r" b="b"/>
            <a:pathLst>
              <a:path w="8973302" h="5047482">
                <a:moveTo>
                  <a:pt x="0" y="0"/>
                </a:moveTo>
                <a:lnTo>
                  <a:pt x="8973301" y="0"/>
                </a:lnTo>
                <a:lnTo>
                  <a:pt x="8973301" y="5047482"/>
                </a:lnTo>
                <a:lnTo>
                  <a:pt x="0" y="5047482"/>
                </a:lnTo>
                <a:lnTo>
                  <a:pt x="0" y="0"/>
                </a:lnTo>
                <a:close/>
              </a:path>
            </a:pathLst>
          </a:custGeom>
          <a:blipFill>
            <a:blip r:embed="rId2"/>
            <a:stretch>
              <a:fillRect l="-11665" r="-6613"/>
            </a:stretch>
          </a:blipFill>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sp>
        <p:nvSpPr>
          <p:cNvPr id="8" name="TextBox 7">
            <a:extLst>
              <a:ext uri="{FF2B5EF4-FFF2-40B4-BE49-F238E27FC236}">
                <a16:creationId xmlns:a16="http://schemas.microsoft.com/office/drawing/2014/main" id="{88260CFE-BE6B-937D-A31D-482606BCEE6C}"/>
              </a:ext>
            </a:extLst>
          </p:cNvPr>
          <p:cNvSpPr txBox="1"/>
          <p:nvPr/>
        </p:nvSpPr>
        <p:spPr>
          <a:xfrm>
            <a:off x="642494" y="6459043"/>
            <a:ext cx="7772400" cy="276999"/>
          </a:xfrm>
          <a:prstGeom prst="rect">
            <a:avLst/>
          </a:prstGeom>
          <a:noFill/>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s-MX" sz="1200" b="0" i="1" u="none" strike="noStrike" kern="1200" cap="none" spc="0" normalizeH="0" baseline="0" noProof="0" dirty="0">
                <a:ln>
                  <a:noFill/>
                </a:ln>
                <a:solidFill>
                  <a:prstClr val="white"/>
                </a:solidFill>
                <a:effectLst/>
                <a:uLnTx/>
                <a:uFillTx/>
                <a:latin typeface="Calibri" panose="020F0502020204030204" pitchFamily="34" charset="0"/>
                <a:ea typeface="+mn-ea"/>
                <a:cs typeface="+mn-cs"/>
              </a:rPr>
              <a:t>*Fuente: </a:t>
            </a:r>
            <a:r>
              <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mn-cs"/>
              </a:rPr>
              <a:t>Deloitte in data analytics artificial intelligence. Deloitte. (2018)</a:t>
            </a:r>
            <a:endParaRPr kumimoji="0" lang="en-US" sz="1200" b="0" i="1" u="none" strike="noStrike" kern="1200" cap="none" spc="0" normalizeH="0" baseline="0" noProof="0" dirty="0">
              <a:ln>
                <a:noFill/>
              </a:ln>
              <a:solidFill>
                <a:prstClr val="white"/>
              </a:solidFill>
              <a:effectLst/>
              <a:highlight>
                <a:srgbClr val="FFFF00"/>
              </a:highlight>
              <a:uLnTx/>
              <a:uFillTx/>
              <a:latin typeface="Calibri" panose="020F0502020204030204" pitchFamily="34" charset="0"/>
              <a:ea typeface="+mn-ea"/>
              <a:cs typeface="+mn-cs"/>
            </a:endParaRPr>
          </a:p>
        </p:txBody>
      </p:sp>
      <p:sp>
        <p:nvSpPr>
          <p:cNvPr id="9" name="TextBox 8">
            <a:extLst>
              <a:ext uri="{FF2B5EF4-FFF2-40B4-BE49-F238E27FC236}">
                <a16:creationId xmlns:a16="http://schemas.microsoft.com/office/drawing/2014/main" id="{64E9E48E-C181-1872-5047-A9EA1244046F}"/>
              </a:ext>
            </a:extLst>
          </p:cNvPr>
          <p:cNvSpPr txBox="1"/>
          <p:nvPr/>
        </p:nvSpPr>
        <p:spPr>
          <a:xfrm>
            <a:off x="654050" y="1778000"/>
            <a:ext cx="4913313" cy="1176338"/>
          </a:xfrm>
          <a:prstGeom prst="rect">
            <a:avLst/>
          </a:prstGeom>
          <a:noFill/>
        </p:spPr>
        <p:txBody>
          <a:bodyPr>
            <a:spAutoFit/>
          </a:bodyPr>
          <a:lstStyle/>
          <a:p>
            <a:pPr marL="0" marR="0" lvl="0" indent="0" algn="l" defTabSz="914400" rtl="0" eaLnBrk="0" fontAlgn="base" latinLnBrk="0" hangingPunct="0">
              <a:lnSpc>
                <a:spcPts val="2880"/>
              </a:lnSpc>
              <a:spcBef>
                <a:spcPct val="0"/>
              </a:spcBef>
              <a:spcAft>
                <a:spcPct val="0"/>
              </a:spcAft>
              <a:buClrTx/>
              <a:buSzTx/>
              <a:buFontTx/>
              <a:buNone/>
              <a:tabLst/>
              <a:defRPr/>
            </a:pPr>
            <a:r>
              <a:rPr kumimoji="0" lang="es-MX" sz="1800" b="0" i="0" u="none" strike="noStrike" kern="1200" cap="none" spc="0" normalizeH="0" baseline="0" noProof="0" dirty="0">
                <a:ln>
                  <a:noFill/>
                </a:ln>
                <a:solidFill>
                  <a:srgbClr val="D1D5DB"/>
                </a:solidFill>
                <a:effectLst/>
                <a:uLnTx/>
                <a:uFillTx/>
                <a:latin typeface="Calibri" panose="020F0502020204030204"/>
                <a:ea typeface="+mn-ea"/>
                <a:cs typeface="+mn-cs"/>
              </a:rPr>
              <a:t>La IA se preocupa por hacer que las computadoras realicen tareas que normalmente requerirían inteligencia humana.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pic>
        <p:nvPicPr>
          <p:cNvPr id="11266" name="Picture 2" descr="mano aislada sosteniendo un teléfono inteligente 8847313 PNG">
            <a:extLst>
              <a:ext uri="{FF2B5EF4-FFF2-40B4-BE49-F238E27FC236}">
                <a16:creationId xmlns:a16="http://schemas.microsoft.com/office/drawing/2014/main" id="{5FBE52F9-64F8-0C20-266B-F5E2361EC4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5375" y="0"/>
            <a:ext cx="98266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Freeform 2">
            <a:extLst>
              <a:ext uri="{FF2B5EF4-FFF2-40B4-BE49-F238E27FC236}">
                <a16:creationId xmlns:a16="http://schemas.microsoft.com/office/drawing/2014/main" id="{4EA7947E-20D3-0D8E-CFAA-81535F0E60AA}"/>
              </a:ext>
            </a:extLst>
          </p:cNvPr>
          <p:cNvSpPr>
            <a:spLocks noChangeArrowheads="1"/>
          </p:cNvSpPr>
          <p:nvPr/>
        </p:nvSpPr>
        <p:spPr bwMode="auto">
          <a:xfrm>
            <a:off x="4368800" y="2565400"/>
            <a:ext cx="4673600" cy="2184400"/>
          </a:xfrm>
          <a:prstGeom prst="flowChartAlternateProcess">
            <a:avLst/>
          </a:prstGeom>
          <a:blipFill dpi="0" rotWithShape="1">
            <a:blip r:embed="rId3">
              <a:alphaModFix amt="85000"/>
            </a:blip>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268" name="Title 1">
            <a:extLst>
              <a:ext uri="{FF2B5EF4-FFF2-40B4-BE49-F238E27FC236}">
                <a16:creationId xmlns:a16="http://schemas.microsoft.com/office/drawing/2014/main" id="{06FFC532-766A-D6A4-E52E-FD8BAC178AF2}"/>
              </a:ext>
            </a:extLst>
          </p:cNvPr>
          <p:cNvSpPr txBox="1">
            <a:spLocks noChangeArrowheads="1"/>
          </p:cNvSpPr>
          <p:nvPr/>
        </p:nvSpPr>
        <p:spPr bwMode="auto">
          <a:xfrm>
            <a:off x="369888" y="479425"/>
            <a:ext cx="7007225"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2100">
                <a:solidFill>
                  <a:schemeClr val="tx1"/>
                </a:solidFill>
                <a:latin typeface="Calibri" panose="020F0502020204030204" pitchFamily="34" charset="0"/>
              </a:defRPr>
            </a:lvl1pPr>
            <a:lvl2pPr marL="495300" indent="-190500">
              <a:spcBef>
                <a:spcPct val="20000"/>
              </a:spcBef>
              <a:buFont typeface="Arial" panose="020B0604020202020204" pitchFamily="34" charset="0"/>
              <a:buChar char="–"/>
              <a:defRPr>
                <a:solidFill>
                  <a:schemeClr val="tx1"/>
                </a:solidFill>
                <a:latin typeface="Calibri" panose="020F0502020204030204" pitchFamily="34" charset="0"/>
              </a:defRPr>
            </a:lvl2pPr>
            <a:lvl3pPr marL="762000" indent="-152400">
              <a:spcBef>
                <a:spcPct val="20000"/>
              </a:spcBef>
              <a:buFont typeface="Arial" panose="020B0604020202020204" pitchFamily="34" charset="0"/>
              <a:buChar char="•"/>
              <a:defRPr sz="1600">
                <a:solidFill>
                  <a:schemeClr val="tx1"/>
                </a:solidFill>
                <a:latin typeface="Calibri" panose="020F0502020204030204" pitchFamily="34" charset="0"/>
              </a:defRPr>
            </a:lvl3pPr>
            <a:lvl4pPr marL="1066800" indent="-152400">
              <a:spcBef>
                <a:spcPct val="20000"/>
              </a:spcBef>
              <a:buFont typeface="Arial" panose="020B0604020202020204" pitchFamily="34" charset="0"/>
              <a:buChar char="–"/>
              <a:defRPr sz="1300">
                <a:solidFill>
                  <a:schemeClr val="tx1"/>
                </a:solidFill>
                <a:latin typeface="Calibri" panose="020F0502020204030204" pitchFamily="34" charset="0"/>
              </a:defRPr>
            </a:lvl4pPr>
            <a:lvl5pPr marL="1371600" indent="-152400">
              <a:spcBef>
                <a:spcPct val="20000"/>
              </a:spcBef>
              <a:buFont typeface="Arial" panose="020B0604020202020204" pitchFamily="34" charset="0"/>
              <a:buChar char="»"/>
              <a:defRPr sz="1300">
                <a:solidFill>
                  <a:schemeClr val="tx1"/>
                </a:solidFill>
                <a:latin typeface="Calibri" panose="020F0502020204030204" pitchFamily="34" charset="0"/>
              </a:defRPr>
            </a:lvl5pPr>
            <a:lvl6pPr marL="1828800" indent="-152400" fontAlgn="base">
              <a:spcBef>
                <a:spcPct val="20000"/>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286000" indent="-152400" fontAlgn="base">
              <a:spcBef>
                <a:spcPct val="20000"/>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743200" indent="-152400" fontAlgn="base">
              <a:spcBef>
                <a:spcPct val="20000"/>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200400" indent="-152400" fontAlgn="base">
              <a:spcBef>
                <a:spcPct val="20000"/>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eaLnBrk="1" hangingPunct="1">
              <a:lnSpc>
                <a:spcPct val="90000"/>
              </a:lnSpc>
              <a:spcBef>
                <a:spcPct val="0"/>
              </a:spcBef>
              <a:buFontTx/>
              <a:buNone/>
            </a:pPr>
            <a:r>
              <a:rPr lang="es-MX" altLang="es-MX" sz="2800" b="1" dirty="0">
                <a:solidFill>
                  <a:srgbClr val="0097A9"/>
                </a:solidFill>
                <a:latin typeface="Calibri Light" panose="020F0302020204030204" pitchFamily="34" charset="0"/>
              </a:rPr>
              <a:t>Historia de la IA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6" name="Picture 15" descr="A black and white logo&#10;&#10;Description automatically generated">
            <a:extLst>
              <a:ext uri="{FF2B5EF4-FFF2-40B4-BE49-F238E27FC236}">
                <a16:creationId xmlns:a16="http://schemas.microsoft.com/office/drawing/2014/main" id="{3F29E516-9A59-0F8B-15C3-FCC77909ECEF}"/>
              </a:ext>
            </a:extLst>
          </p:cNvPr>
          <p:cNvPicPr>
            <a:picLocks noChangeAspect="1"/>
          </p:cNvPicPr>
          <p:nvPr/>
        </p:nvPicPr>
        <p:blipFill>
          <a:blip r:embed="rId3" cstate="print"/>
          <a:stretch>
            <a:fillRect/>
          </a:stretch>
        </p:blipFill>
        <p:spPr>
          <a:xfrm>
            <a:off x="10915432" y="589326"/>
            <a:ext cx="1027440" cy="1036800"/>
          </a:xfrm>
          <a:prstGeom prst="ellipse">
            <a:avLst/>
          </a:prstGeom>
          <a:solidFill>
            <a:srgbClr val="0097A9"/>
          </a:solidFill>
          <a:ln w="76200">
            <a:solidFill>
              <a:schemeClr val="accent1"/>
            </a:solidFill>
          </a:ln>
          <a:effectLst>
            <a:outerShdw blurRad="533400" dist="1066800" dir="5400000" sx="46000" sy="46000" algn="ctr" rotWithShape="0">
              <a:schemeClr val="tx1">
                <a:lumMod val="85000"/>
                <a:lumOff val="15000"/>
                <a:alpha val="91000"/>
              </a:schemeClr>
            </a:outerShdw>
            <a:softEdge rad="0"/>
          </a:effectLst>
        </p:spPr>
      </p:pic>
      <p:pic>
        <p:nvPicPr>
          <p:cNvPr id="40" name="Picture 6" descr="Chatbot Eugene put to Turing test wins first prize">
            <a:extLst>
              <a:ext uri="{FF2B5EF4-FFF2-40B4-BE49-F238E27FC236}">
                <a16:creationId xmlns:a16="http://schemas.microsoft.com/office/drawing/2014/main" id="{6FB233AD-8451-6288-BE7A-2D866DEB704B}"/>
              </a:ext>
            </a:extLst>
          </p:cNvPr>
          <p:cNvPicPr>
            <a:picLocks noChangeAspect="1" noChangeArrowheads="1"/>
          </p:cNvPicPr>
          <p:nvPr/>
        </p:nvPicPr>
        <p:blipFill>
          <a:blip r:embed="rId4"/>
          <a:srcRect/>
          <a:stretch>
            <a:fillRect/>
          </a:stretch>
        </p:blipFill>
        <p:spPr bwMode="auto">
          <a:xfrm>
            <a:off x="7946897" y="598965"/>
            <a:ext cx="1007177" cy="1036800"/>
          </a:xfrm>
          <a:prstGeom prst="ellipse">
            <a:avLst/>
          </a:prstGeom>
          <a:noFill/>
          <a:ln w="76200">
            <a:solidFill>
              <a:srgbClr val="007CB0"/>
            </a:solidFill>
          </a:ln>
          <a:effectLst>
            <a:outerShdw blurRad="533400" dist="1066800" dir="5400000" sx="46000" sy="46000" algn="ctr" rotWithShape="0">
              <a:schemeClr val="tx1">
                <a:lumMod val="85000"/>
                <a:lumOff val="15000"/>
                <a:alpha val="91000"/>
              </a:schemeClr>
            </a:outerShdw>
            <a:softEdge rad="0"/>
          </a:effectLst>
        </p:spPr>
      </p:pic>
      <p:pic>
        <p:nvPicPr>
          <p:cNvPr id="1036" name="Picture 8" descr="Self-Driving Cars: How Will Autonomous Cars Change the Roads? [2023]">
            <a:extLst>
              <a:ext uri="{FF2B5EF4-FFF2-40B4-BE49-F238E27FC236}">
                <a16:creationId xmlns:a16="http://schemas.microsoft.com/office/drawing/2014/main" id="{E0D43A73-0286-A02D-0B0F-9C031AEB941A}"/>
              </a:ext>
            </a:extLst>
          </p:cNvPr>
          <p:cNvPicPr>
            <a:picLocks noChangeAspect="1" noChangeArrowheads="1"/>
          </p:cNvPicPr>
          <p:nvPr/>
        </p:nvPicPr>
        <p:blipFill>
          <a:blip r:embed="rId5"/>
          <a:srcRect/>
          <a:stretch>
            <a:fillRect/>
          </a:stretch>
        </p:blipFill>
        <p:spPr bwMode="auto">
          <a:xfrm>
            <a:off x="2770859" y="603782"/>
            <a:ext cx="1018805" cy="1036800"/>
          </a:xfrm>
          <a:prstGeom prst="ellipse">
            <a:avLst/>
          </a:prstGeom>
          <a:noFill/>
          <a:ln w="76200">
            <a:solidFill>
              <a:srgbClr val="007CB0"/>
            </a:solidFill>
          </a:ln>
          <a:effectLst>
            <a:outerShdw blurRad="533400" dist="1066800" dir="5400000" sx="46000" sy="46000" algn="ctr" rotWithShape="0">
              <a:schemeClr val="tx1">
                <a:lumMod val="85000"/>
                <a:lumOff val="15000"/>
                <a:alpha val="91000"/>
              </a:schemeClr>
            </a:outerShdw>
            <a:softEdge rad="0"/>
          </a:effectLst>
        </p:spPr>
      </p:pic>
      <p:cxnSp>
        <p:nvCxnSpPr>
          <p:cNvPr id="42" name="Straight Connector 41">
            <a:extLst>
              <a:ext uri="{FF2B5EF4-FFF2-40B4-BE49-F238E27FC236}">
                <a16:creationId xmlns:a16="http://schemas.microsoft.com/office/drawing/2014/main" id="{F294EA81-D706-1896-7A06-DDD4815CCA2A}"/>
              </a:ext>
            </a:extLst>
          </p:cNvPr>
          <p:cNvCxnSpPr>
            <a:cxnSpLocks/>
            <a:stCxn id="36" idx="0"/>
            <a:endCxn id="40" idx="4"/>
          </p:cNvCxnSpPr>
          <p:nvPr/>
        </p:nvCxnSpPr>
        <p:spPr>
          <a:xfrm flipV="1">
            <a:off x="8448907" y="1635765"/>
            <a:ext cx="1579" cy="574577"/>
          </a:xfrm>
          <a:prstGeom prst="line">
            <a:avLst/>
          </a:prstGeom>
          <a:ln w="38100">
            <a:solidFill>
              <a:srgbClr val="007CB0"/>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1E9488BA-7AA8-3D19-B72D-93E416FD0475}"/>
              </a:ext>
            </a:extLst>
          </p:cNvPr>
          <p:cNvCxnSpPr>
            <a:cxnSpLocks/>
          </p:cNvCxnSpPr>
          <p:nvPr/>
        </p:nvCxnSpPr>
        <p:spPr>
          <a:xfrm>
            <a:off x="457200" y="2367521"/>
            <a:ext cx="11430000" cy="0"/>
          </a:xfrm>
          <a:prstGeom prst="line">
            <a:avLst/>
          </a:prstGeom>
          <a:ln w="76200">
            <a:solidFill>
              <a:srgbClr val="007CB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B06867B-472F-41FA-F9EE-CB72D0980343}"/>
              </a:ext>
            </a:extLst>
          </p:cNvPr>
          <p:cNvSpPr txBox="1"/>
          <p:nvPr/>
        </p:nvSpPr>
        <p:spPr>
          <a:xfrm>
            <a:off x="164261" y="2748492"/>
            <a:ext cx="1324093" cy="1425711"/>
          </a:xfrm>
          <a:prstGeom prst="rect">
            <a:avLst/>
          </a:prstGeom>
          <a:noFill/>
        </p:spPr>
        <p:txBody>
          <a:bodyPr wrap="square">
            <a:spAutoFit/>
          </a:bodyPr>
          <a:lstStyle/>
          <a:p>
            <a:pPr marL="0" marR="0" lvl="0" indent="0" algn="l" defTabSz="609660" rtl="0" eaLnBrk="1" fontAlgn="auto" latinLnBrk="0" hangingPunct="1">
              <a:lnSpc>
                <a:spcPct val="100000"/>
              </a:lnSpc>
              <a:spcBef>
                <a:spcPts val="0"/>
              </a:spcBef>
              <a:spcAft>
                <a:spcPts val="0"/>
              </a:spcAft>
              <a:buClrTx/>
              <a:buSzTx/>
              <a:buFontTx/>
              <a:buNone/>
              <a:tabLst/>
              <a:defRPr/>
            </a:pPr>
            <a:r>
              <a:rPr kumimoji="0" lang="es-MX" sz="2400" b="1"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1950</a:t>
            </a:r>
          </a:p>
          <a:p>
            <a:pPr marL="0" marR="0" lvl="0" indent="0" algn="l" defTabSz="609660" rtl="0" eaLnBrk="1" fontAlgn="auto" latinLnBrk="0" hangingPunct="1">
              <a:lnSpc>
                <a:spcPct val="100000"/>
              </a:lnSpc>
              <a:spcBef>
                <a:spcPts val="0"/>
              </a:spcBef>
              <a:spcAft>
                <a:spcPts val="0"/>
              </a:spcAft>
              <a:buClrTx/>
              <a:buSzTx/>
              <a:buFontTx/>
              <a:buNone/>
              <a:tabLst/>
              <a:defRPr/>
            </a:pPr>
            <a:r>
              <a:rPr kumimoji="0" lang="es-MX" sz="1600" b="1" i="0" u="none" strike="noStrike" kern="1200" cap="none" spc="0" normalizeH="0" baseline="0" noProof="0" dirty="0" err="1">
                <a:ln>
                  <a:noFill/>
                </a:ln>
                <a:solidFill>
                  <a:srgbClr val="007CB0"/>
                </a:solidFill>
                <a:effectLst/>
                <a:uLnTx/>
                <a:uFillTx/>
                <a:latin typeface="Calibri"/>
                <a:ea typeface="Microsoft YaHei" panose="020B0503020204020204" pitchFamily="34" charset="-122"/>
                <a:cs typeface="+mn-cs"/>
              </a:rPr>
              <a:t>Touring</a:t>
            </a:r>
            <a:r>
              <a:rPr kumimoji="0" lang="es-MX" sz="1600" b="1" i="0" u="none" strike="noStrike" kern="1200" cap="none" spc="0" normalizeH="0" baseline="0" noProof="0" dirty="0">
                <a:ln>
                  <a:noFill/>
                </a:ln>
                <a:solidFill>
                  <a:srgbClr val="007CB0"/>
                </a:solidFill>
                <a:effectLst/>
                <a:uLnTx/>
                <a:uFillTx/>
                <a:latin typeface="Calibri"/>
                <a:ea typeface="Microsoft YaHei" panose="020B0503020204020204" pitchFamily="34" charset="-122"/>
                <a:cs typeface="+mn-cs"/>
              </a:rPr>
              <a:t> Test</a:t>
            </a:r>
          </a:p>
          <a:p>
            <a:pPr marL="0" marR="0" lvl="0" indent="0" algn="just" defTabSz="609660" rtl="0" eaLnBrk="1" fontAlgn="auto" latinLnBrk="0" hangingPunct="1">
              <a:lnSpc>
                <a:spcPct val="100000"/>
              </a:lnSpc>
              <a:spcBef>
                <a:spcPts val="0"/>
              </a:spcBef>
              <a:spcAft>
                <a:spcPts val="0"/>
              </a:spcAft>
              <a:buClrTx/>
              <a:buSzTx/>
              <a:buFontTx/>
              <a:buNone/>
              <a:tabLst/>
              <a:defRPr/>
            </a:pPr>
            <a:endParaRPr kumimoji="0" lang="es-MX" sz="933" b="1"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endParaRPr>
          </a:p>
          <a:p>
            <a:pPr marL="0" marR="0" lvl="0" indent="0" algn="l" defTabSz="609660" rtl="0" eaLnBrk="1" fontAlgn="auto" latinLnBrk="0" hangingPunct="1">
              <a:lnSpc>
                <a:spcPct val="100000"/>
              </a:lnSpc>
              <a:spcBef>
                <a:spcPts val="0"/>
              </a:spcBef>
              <a:spcAft>
                <a:spcPts val="0"/>
              </a:spcAft>
              <a:buClrTx/>
              <a:buSzTx/>
              <a:buFontTx/>
              <a:buNone/>
              <a:tabLst/>
              <a:defRPr/>
            </a:pPr>
            <a:r>
              <a:rPr kumimoji="0" lang="es-MX" sz="933" b="1"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Prueba</a:t>
            </a:r>
            <a:r>
              <a:rPr kumimoji="0" lang="es-MX" sz="933" b="0"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 </a:t>
            </a:r>
            <a:r>
              <a:rPr kumimoji="0" lang="es-MX" sz="933" b="1"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si</a:t>
            </a:r>
            <a:r>
              <a:rPr kumimoji="0" lang="es-MX" sz="933" b="0"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 una máquina puede </a:t>
            </a:r>
            <a:r>
              <a:rPr kumimoji="0" lang="es-MX" sz="933" b="1"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comportarse</a:t>
            </a:r>
            <a:r>
              <a:rPr kumimoji="0" lang="es-MX" sz="933" b="0"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 </a:t>
            </a:r>
            <a:r>
              <a:rPr kumimoji="0" lang="es-MX" sz="933" b="1"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como</a:t>
            </a:r>
            <a:r>
              <a:rPr kumimoji="0" lang="es-MX" sz="933" b="0"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 un </a:t>
            </a:r>
            <a:r>
              <a:rPr kumimoji="0" lang="es-MX" sz="933" b="1"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ser humano </a:t>
            </a:r>
            <a:r>
              <a:rPr kumimoji="0" lang="es-MX" sz="933" b="0"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en una conversación</a:t>
            </a:r>
          </a:p>
        </p:txBody>
      </p:sp>
      <p:sp>
        <p:nvSpPr>
          <p:cNvPr id="15" name="TextBox 14">
            <a:extLst>
              <a:ext uri="{FF2B5EF4-FFF2-40B4-BE49-F238E27FC236}">
                <a16:creationId xmlns:a16="http://schemas.microsoft.com/office/drawing/2014/main" id="{95DD0210-39D3-3208-CA7D-3BBE9EEF3241}"/>
              </a:ext>
            </a:extLst>
          </p:cNvPr>
          <p:cNvSpPr txBox="1"/>
          <p:nvPr/>
        </p:nvSpPr>
        <p:spPr>
          <a:xfrm>
            <a:off x="1433928" y="381531"/>
            <a:ext cx="1405347" cy="1712841"/>
          </a:xfrm>
          <a:prstGeom prst="rect">
            <a:avLst/>
          </a:prstGeom>
          <a:noFill/>
        </p:spPr>
        <p:txBody>
          <a:bodyPr wrap="square">
            <a:spAutoFit/>
          </a:bodyPr>
          <a:lstStyle/>
          <a:p>
            <a:pPr marL="0" marR="0" lvl="0" indent="0" algn="l" defTabSz="609660" rtl="0" eaLnBrk="1" fontAlgn="auto" latinLnBrk="0" hangingPunct="1">
              <a:lnSpc>
                <a:spcPct val="100000"/>
              </a:lnSpc>
              <a:spcBef>
                <a:spcPts val="0"/>
              </a:spcBef>
              <a:spcAft>
                <a:spcPts val="0"/>
              </a:spcAft>
              <a:buClrTx/>
              <a:buSzTx/>
              <a:buFontTx/>
              <a:buNone/>
              <a:tabLst/>
              <a:defRPr/>
            </a:pPr>
            <a:r>
              <a:rPr kumimoji="0" lang="es-MX" sz="2400" b="1"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1964</a:t>
            </a:r>
          </a:p>
          <a:p>
            <a:pPr marL="0" marR="0" lvl="0" indent="0" algn="l" defTabSz="609660" rtl="0" eaLnBrk="1" fontAlgn="auto" latinLnBrk="0" hangingPunct="1">
              <a:lnSpc>
                <a:spcPct val="100000"/>
              </a:lnSpc>
              <a:spcBef>
                <a:spcPts val="0"/>
              </a:spcBef>
              <a:spcAft>
                <a:spcPts val="0"/>
              </a:spcAft>
              <a:buClrTx/>
              <a:buSzTx/>
              <a:buFontTx/>
              <a:buNone/>
              <a:tabLst/>
              <a:defRPr/>
            </a:pPr>
            <a:r>
              <a:rPr kumimoji="0" lang="es-MX" sz="1600" b="1" i="0" u="none" strike="noStrike" kern="1200" cap="none" spc="0" normalizeH="0" baseline="0" noProof="0" dirty="0">
                <a:ln>
                  <a:noFill/>
                </a:ln>
                <a:solidFill>
                  <a:srgbClr val="007CB0"/>
                </a:solidFill>
                <a:effectLst/>
                <a:uLnTx/>
                <a:uFillTx/>
                <a:latin typeface="Calibri"/>
                <a:ea typeface="Microsoft YaHei" panose="020B0503020204020204" pitchFamily="34" charset="-122"/>
                <a:cs typeface="+mn-cs"/>
              </a:rPr>
              <a:t>ELIZA</a:t>
            </a:r>
          </a:p>
          <a:p>
            <a:pPr marL="0" marR="0" lvl="0" indent="0" algn="just" defTabSz="609660" rtl="0" eaLnBrk="1" fontAlgn="auto" latinLnBrk="0" hangingPunct="1">
              <a:lnSpc>
                <a:spcPct val="100000"/>
              </a:lnSpc>
              <a:spcBef>
                <a:spcPts val="0"/>
              </a:spcBef>
              <a:spcAft>
                <a:spcPts val="0"/>
              </a:spcAft>
              <a:buClrTx/>
              <a:buSzTx/>
              <a:buFontTx/>
              <a:buNone/>
              <a:tabLst/>
              <a:defRPr/>
            </a:pPr>
            <a:endParaRPr kumimoji="0" lang="es-MX" sz="933" b="1"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endParaRPr>
          </a:p>
          <a:p>
            <a:pPr marL="0" marR="0" lvl="0" indent="0" algn="l" defTabSz="609660" rtl="0" eaLnBrk="1" fontAlgn="auto" latinLnBrk="0" hangingPunct="1">
              <a:lnSpc>
                <a:spcPct val="100000"/>
              </a:lnSpc>
              <a:spcBef>
                <a:spcPts val="0"/>
              </a:spcBef>
              <a:spcAft>
                <a:spcPts val="0"/>
              </a:spcAft>
              <a:buClrTx/>
              <a:buSzTx/>
              <a:buFontTx/>
              <a:buNone/>
              <a:tabLst/>
              <a:defRPr/>
            </a:pPr>
            <a:r>
              <a:rPr kumimoji="0" lang="es-MX" sz="933" b="0"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Programa de </a:t>
            </a:r>
            <a:r>
              <a:rPr kumimoji="0" lang="es-MX" sz="933" b="1"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IA</a:t>
            </a:r>
            <a:r>
              <a:rPr kumimoji="0" lang="es-MX" sz="933" b="0"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 demostró capacidad de </a:t>
            </a:r>
            <a:r>
              <a:rPr kumimoji="0" lang="es-MX" sz="933" b="1"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entendimiento</a:t>
            </a:r>
            <a:r>
              <a:rPr kumimoji="0" lang="es-MX" sz="933" b="0"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 y respuesta al </a:t>
            </a:r>
            <a:r>
              <a:rPr kumimoji="0" lang="es-MX" sz="933" b="1"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lenguaje</a:t>
            </a:r>
            <a:r>
              <a:rPr kumimoji="0" lang="es-MX" sz="933" b="0"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 humano simulando ser un psicólogo vía texto.</a:t>
            </a:r>
            <a:endParaRPr kumimoji="0" lang="en-US" sz="1333" b="0" i="0" u="none" strike="noStrike" kern="1200" cap="none" spc="0" normalizeH="0" baseline="0" noProof="0" dirty="0">
              <a:ln>
                <a:noFill/>
              </a:ln>
              <a:solidFill>
                <a:prstClr val="black"/>
              </a:solidFill>
              <a:effectLst/>
              <a:uLnTx/>
              <a:uFillTx/>
              <a:latin typeface="Calibri"/>
              <a:ea typeface="+mn-ea"/>
              <a:cs typeface="+mn-cs"/>
            </a:endParaRPr>
          </a:p>
        </p:txBody>
      </p:sp>
      <p:sp>
        <p:nvSpPr>
          <p:cNvPr id="26" name="TextBox 25">
            <a:extLst>
              <a:ext uri="{FF2B5EF4-FFF2-40B4-BE49-F238E27FC236}">
                <a16:creationId xmlns:a16="http://schemas.microsoft.com/office/drawing/2014/main" id="{B978CF3F-6095-5CC6-A2FA-DEDDA3CE6562}"/>
              </a:ext>
            </a:extLst>
          </p:cNvPr>
          <p:cNvSpPr txBox="1"/>
          <p:nvPr/>
        </p:nvSpPr>
        <p:spPr>
          <a:xfrm>
            <a:off x="2705948" y="2701767"/>
            <a:ext cx="1486340" cy="1835952"/>
          </a:xfrm>
          <a:prstGeom prst="rect">
            <a:avLst/>
          </a:prstGeom>
          <a:noFill/>
        </p:spPr>
        <p:txBody>
          <a:bodyPr wrap="square">
            <a:spAutoFit/>
          </a:bodyPr>
          <a:lstStyle/>
          <a:p>
            <a:pPr marL="0" marR="0" lvl="0" indent="0" algn="l" defTabSz="609660" rtl="0" eaLnBrk="1" fontAlgn="auto" latinLnBrk="0" hangingPunct="1">
              <a:lnSpc>
                <a:spcPct val="100000"/>
              </a:lnSpc>
              <a:spcBef>
                <a:spcPts val="0"/>
              </a:spcBef>
              <a:spcAft>
                <a:spcPts val="0"/>
              </a:spcAft>
              <a:buClrTx/>
              <a:buSzTx/>
              <a:buFontTx/>
              <a:buNone/>
              <a:tabLst/>
              <a:defRPr/>
            </a:pPr>
            <a:r>
              <a:rPr kumimoji="0" lang="es-MX" sz="2400" b="1"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1984</a:t>
            </a:r>
          </a:p>
          <a:p>
            <a:pPr marL="0" marR="0" lvl="0" indent="0" algn="l" defTabSz="609660" rtl="0" eaLnBrk="1" fontAlgn="auto" latinLnBrk="0" hangingPunct="1">
              <a:lnSpc>
                <a:spcPct val="100000"/>
              </a:lnSpc>
              <a:spcBef>
                <a:spcPts val="0"/>
              </a:spcBef>
              <a:spcAft>
                <a:spcPts val="0"/>
              </a:spcAft>
              <a:buClrTx/>
              <a:buSzTx/>
              <a:buFontTx/>
              <a:buNone/>
              <a:tabLst/>
              <a:defRPr/>
            </a:pPr>
            <a:r>
              <a:rPr kumimoji="0" lang="es-MX" sz="1600" b="1" i="0" u="none" strike="noStrike" kern="1200" cap="none" spc="0" normalizeH="0" baseline="0" noProof="0" dirty="0" err="1">
                <a:ln>
                  <a:noFill/>
                </a:ln>
                <a:solidFill>
                  <a:srgbClr val="007CB0"/>
                </a:solidFill>
                <a:effectLst/>
                <a:uLnTx/>
                <a:uFillTx/>
                <a:latin typeface="Calibri"/>
                <a:ea typeface="Microsoft YaHei" panose="020B0503020204020204" pitchFamily="34" charset="-122"/>
                <a:cs typeface="+mn-cs"/>
              </a:rPr>
              <a:t>NavLab</a:t>
            </a:r>
            <a:r>
              <a:rPr kumimoji="0" lang="es-MX" sz="1600" b="1" i="0" u="none" strike="noStrike" kern="1200" cap="none" spc="0" normalizeH="0" baseline="0" noProof="0" dirty="0">
                <a:ln>
                  <a:noFill/>
                </a:ln>
                <a:solidFill>
                  <a:srgbClr val="007CB0"/>
                </a:solidFill>
                <a:effectLst/>
                <a:uLnTx/>
                <a:uFillTx/>
                <a:latin typeface="Calibri"/>
                <a:ea typeface="Microsoft YaHei" panose="020B0503020204020204" pitchFamily="34" charset="-122"/>
                <a:cs typeface="+mn-cs"/>
              </a:rPr>
              <a:t> 5</a:t>
            </a:r>
            <a:br>
              <a:rPr kumimoji="0" lang="es-MX" sz="2133" b="1" i="0" u="none" strike="noStrike" kern="1200" cap="none" spc="0" normalizeH="0" baseline="0" noProof="0" dirty="0">
                <a:ln>
                  <a:noFill/>
                </a:ln>
                <a:solidFill>
                  <a:srgbClr val="007CB0"/>
                </a:solidFill>
                <a:effectLst/>
                <a:uLnTx/>
                <a:uFillTx/>
                <a:latin typeface="Calibri"/>
                <a:ea typeface="Microsoft YaHei" panose="020B0503020204020204" pitchFamily="34" charset="-122"/>
                <a:cs typeface="+mn-cs"/>
              </a:rPr>
            </a:br>
            <a:endParaRPr kumimoji="0" lang="es-MX" sz="800" b="1" i="0" u="none" strike="noStrike" kern="1200" cap="none" spc="0" normalizeH="0" baseline="0" noProof="0" dirty="0">
              <a:ln>
                <a:noFill/>
              </a:ln>
              <a:solidFill>
                <a:srgbClr val="007CB0"/>
              </a:solidFill>
              <a:effectLst/>
              <a:uLnTx/>
              <a:uFillTx/>
              <a:latin typeface="Calibri"/>
              <a:ea typeface="Microsoft YaHei" panose="020B0503020204020204" pitchFamily="34" charset="-122"/>
              <a:cs typeface="+mn-cs"/>
            </a:endParaRPr>
          </a:p>
          <a:p>
            <a:pPr marL="0" marR="0" lvl="0" indent="0" algn="l" defTabSz="609660" rtl="0" eaLnBrk="1" fontAlgn="auto" latinLnBrk="0" hangingPunct="1">
              <a:lnSpc>
                <a:spcPct val="100000"/>
              </a:lnSpc>
              <a:spcBef>
                <a:spcPts val="0"/>
              </a:spcBef>
              <a:spcAft>
                <a:spcPts val="0"/>
              </a:spcAft>
              <a:buClrTx/>
              <a:buSzTx/>
              <a:buFontTx/>
              <a:buNone/>
              <a:tabLst/>
              <a:defRPr/>
            </a:pPr>
            <a:r>
              <a:rPr kumimoji="0" lang="es-MX" sz="933" b="0"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Proyecto de </a:t>
            </a:r>
            <a:r>
              <a:rPr kumimoji="0" lang="es-MX" sz="933" b="1"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vehículo</a:t>
            </a:r>
            <a:r>
              <a:rPr kumimoji="0" lang="es-MX" sz="933" b="0"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 </a:t>
            </a:r>
            <a:r>
              <a:rPr kumimoji="0" lang="es-MX" sz="933" b="1"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autónomo</a:t>
            </a:r>
            <a:r>
              <a:rPr kumimoji="0" lang="es-MX" sz="933" b="0"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 por la Universidad Carnegie Mellon; </a:t>
            </a:r>
            <a:r>
              <a:rPr kumimoji="0" lang="es-MX" sz="933" b="1"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capacidad</a:t>
            </a:r>
            <a:r>
              <a:rPr kumimoji="0" lang="es-MX" sz="933" b="0"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 de </a:t>
            </a:r>
            <a:r>
              <a:rPr kumimoji="0" lang="es-MX" sz="933" b="1"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navegación</a:t>
            </a:r>
            <a:r>
              <a:rPr kumimoji="0" lang="es-MX" sz="933" b="0"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 y de controlar un automóvil en </a:t>
            </a:r>
            <a:r>
              <a:rPr kumimoji="0" lang="es-MX" sz="933" b="1"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situaciones</a:t>
            </a:r>
            <a:r>
              <a:rPr kumimoji="0" lang="es-MX" sz="933" b="0"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 </a:t>
            </a:r>
            <a:r>
              <a:rPr kumimoji="0" lang="es-MX" sz="933" b="1"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reales</a:t>
            </a:r>
            <a:r>
              <a:rPr kumimoji="0" lang="es-MX" sz="933" b="0"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a:t>
            </a:r>
          </a:p>
        </p:txBody>
      </p:sp>
      <p:sp>
        <p:nvSpPr>
          <p:cNvPr id="13" name="TextBox 12">
            <a:extLst>
              <a:ext uri="{FF2B5EF4-FFF2-40B4-BE49-F238E27FC236}">
                <a16:creationId xmlns:a16="http://schemas.microsoft.com/office/drawing/2014/main" id="{0FDC942B-1103-9919-9801-52642BA29717}"/>
              </a:ext>
            </a:extLst>
          </p:cNvPr>
          <p:cNvSpPr txBox="1"/>
          <p:nvPr/>
        </p:nvSpPr>
        <p:spPr>
          <a:xfrm>
            <a:off x="4060170" y="269718"/>
            <a:ext cx="1519510" cy="1835952"/>
          </a:xfrm>
          <a:prstGeom prst="rect">
            <a:avLst/>
          </a:prstGeom>
          <a:noFill/>
        </p:spPr>
        <p:txBody>
          <a:bodyPr wrap="square">
            <a:spAutoFit/>
          </a:bodyPr>
          <a:lstStyle/>
          <a:p>
            <a:pPr marL="0" marR="0" lvl="0" indent="0" algn="l" defTabSz="609660" rtl="0" eaLnBrk="1" fontAlgn="auto" latinLnBrk="0" hangingPunct="1">
              <a:lnSpc>
                <a:spcPct val="100000"/>
              </a:lnSpc>
              <a:spcBef>
                <a:spcPts val="0"/>
              </a:spcBef>
              <a:spcAft>
                <a:spcPts val="0"/>
              </a:spcAft>
              <a:buClrTx/>
              <a:buSzTx/>
              <a:buFontTx/>
              <a:buNone/>
              <a:tabLst/>
              <a:defRPr/>
            </a:pPr>
            <a:r>
              <a:rPr kumimoji="0" lang="es-MX" sz="2400" b="1"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1997</a:t>
            </a:r>
          </a:p>
          <a:p>
            <a:pPr marL="0" marR="0" lvl="0" indent="0" algn="l" defTabSz="609660" rtl="0" eaLnBrk="1" fontAlgn="auto" latinLnBrk="0" hangingPunct="1">
              <a:lnSpc>
                <a:spcPct val="100000"/>
              </a:lnSpc>
              <a:spcBef>
                <a:spcPts val="0"/>
              </a:spcBef>
              <a:spcAft>
                <a:spcPts val="0"/>
              </a:spcAft>
              <a:buClrTx/>
              <a:buSzTx/>
              <a:buFontTx/>
              <a:buNone/>
              <a:tabLst/>
              <a:defRPr/>
            </a:pPr>
            <a:r>
              <a:rPr kumimoji="0" lang="es-MX" sz="1600" b="1" i="0" u="none" strike="noStrike" kern="1200" cap="none" spc="0" normalizeH="0" baseline="0" noProof="0" dirty="0">
                <a:ln>
                  <a:noFill/>
                </a:ln>
                <a:solidFill>
                  <a:srgbClr val="007CB0"/>
                </a:solidFill>
                <a:effectLst/>
                <a:uLnTx/>
                <a:uFillTx/>
                <a:latin typeface="Calibri"/>
                <a:ea typeface="Microsoft YaHei" panose="020B0503020204020204" pitchFamily="34" charset="-122"/>
                <a:cs typeface="+mn-cs"/>
              </a:rPr>
              <a:t>Deep Blue</a:t>
            </a:r>
          </a:p>
          <a:p>
            <a:pPr marL="0" marR="0" lvl="0" indent="0" algn="l" defTabSz="609660" rtl="0" eaLnBrk="1" fontAlgn="auto" latinLnBrk="0" hangingPunct="1">
              <a:lnSpc>
                <a:spcPct val="100000"/>
              </a:lnSpc>
              <a:spcBef>
                <a:spcPts val="0"/>
              </a:spcBef>
              <a:spcAft>
                <a:spcPts val="0"/>
              </a:spcAft>
              <a:buClrTx/>
              <a:buSzTx/>
              <a:buFontTx/>
              <a:buNone/>
              <a:tabLst/>
              <a:defRPr/>
            </a:pPr>
            <a:endParaRPr kumimoji="0" lang="es-MX" sz="800" b="1"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endParaRPr>
          </a:p>
          <a:p>
            <a:pPr marL="0" marR="0" lvl="0" indent="0" algn="l" defTabSz="609660" rtl="0" eaLnBrk="1" fontAlgn="auto" latinLnBrk="0" hangingPunct="1">
              <a:lnSpc>
                <a:spcPct val="100000"/>
              </a:lnSpc>
              <a:spcBef>
                <a:spcPts val="0"/>
              </a:spcBef>
              <a:spcAft>
                <a:spcPts val="0"/>
              </a:spcAft>
              <a:buClrTx/>
              <a:buSzTx/>
              <a:buFontTx/>
              <a:buNone/>
              <a:tabLst/>
              <a:defRPr/>
            </a:pPr>
            <a:r>
              <a:rPr kumimoji="0" lang="es-MX" sz="933" b="1"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Supercomputadora</a:t>
            </a:r>
            <a:r>
              <a:rPr kumimoji="0" lang="es-MX" sz="933" b="0"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 desarrollada por IBM, especializada en </a:t>
            </a:r>
            <a:r>
              <a:rPr kumimoji="0" lang="es-MX" sz="933" b="1"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evaluar</a:t>
            </a:r>
            <a:r>
              <a:rPr kumimoji="0" lang="es-MX" sz="933" b="0"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 millones de </a:t>
            </a:r>
            <a:r>
              <a:rPr kumimoji="0" lang="es-MX" sz="933" b="1"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estrategias</a:t>
            </a:r>
            <a:r>
              <a:rPr kumimoji="0" lang="es-MX" sz="933" b="0"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 y movidas de ajedrez por segundo a nivel campeonato.</a:t>
            </a:r>
            <a:endParaRPr kumimoji="0" lang="es-MX" sz="2400" b="0" i="0" u="none" strike="noStrike" kern="1200" cap="none" spc="0" normalizeH="0" baseline="0" noProof="0" dirty="0">
              <a:ln>
                <a:noFill/>
              </a:ln>
              <a:solidFill>
                <a:srgbClr val="89C755"/>
              </a:solidFill>
              <a:effectLst/>
              <a:uLnTx/>
              <a:uFillTx/>
              <a:latin typeface="Calibri"/>
              <a:ea typeface="Microsoft YaHei" panose="020B0503020204020204" pitchFamily="34" charset="-122"/>
              <a:cs typeface="+mn-cs"/>
            </a:endParaRPr>
          </a:p>
        </p:txBody>
      </p:sp>
      <p:pic>
        <p:nvPicPr>
          <p:cNvPr id="2" name="Picture 2" descr="Turing Test: why it still matters">
            <a:extLst>
              <a:ext uri="{FF2B5EF4-FFF2-40B4-BE49-F238E27FC236}">
                <a16:creationId xmlns:a16="http://schemas.microsoft.com/office/drawing/2014/main" id="{4B3F0997-D600-2B8A-DB90-82EA34E0209C}"/>
              </a:ext>
            </a:extLst>
          </p:cNvPr>
          <p:cNvPicPr>
            <a:picLocks noChangeAspect="1" noChangeArrowheads="1"/>
          </p:cNvPicPr>
          <p:nvPr/>
        </p:nvPicPr>
        <p:blipFill>
          <a:blip r:embed="rId6" cstate="print"/>
          <a:srcRect/>
          <a:stretch>
            <a:fillRect/>
          </a:stretch>
        </p:blipFill>
        <p:spPr bwMode="auto">
          <a:xfrm>
            <a:off x="210011" y="640410"/>
            <a:ext cx="1024084" cy="1036573"/>
          </a:xfrm>
          <a:prstGeom prst="ellipse">
            <a:avLst/>
          </a:prstGeom>
          <a:noFill/>
          <a:ln w="76200">
            <a:solidFill>
              <a:srgbClr val="007CB0"/>
            </a:solidFill>
          </a:ln>
          <a:effectLst>
            <a:outerShdw blurRad="533400" dist="1066800" dir="5400000" sx="46000" sy="46000" algn="ctr" rotWithShape="0">
              <a:schemeClr val="tx1">
                <a:lumMod val="85000"/>
                <a:lumOff val="15000"/>
                <a:alpha val="91000"/>
              </a:schemeClr>
            </a:outerShdw>
            <a:softEdge rad="0"/>
          </a:effectLst>
        </p:spPr>
      </p:pic>
      <p:pic>
        <p:nvPicPr>
          <p:cNvPr id="1030" name="Picture 6" descr="De Eliza a INK">
            <a:extLst>
              <a:ext uri="{FF2B5EF4-FFF2-40B4-BE49-F238E27FC236}">
                <a16:creationId xmlns:a16="http://schemas.microsoft.com/office/drawing/2014/main" id="{7628FD65-94FC-5B3E-1110-826A90475BB2}"/>
              </a:ext>
            </a:extLst>
          </p:cNvPr>
          <p:cNvPicPr>
            <a:picLocks noChangeAspect="1" noChangeArrowheads="1"/>
          </p:cNvPicPr>
          <p:nvPr/>
        </p:nvPicPr>
        <p:blipFill>
          <a:blip r:embed="rId7"/>
          <a:srcRect/>
          <a:stretch>
            <a:fillRect/>
          </a:stretch>
        </p:blipFill>
        <p:spPr bwMode="auto">
          <a:xfrm>
            <a:off x="1450962" y="2945894"/>
            <a:ext cx="1033489" cy="1036800"/>
          </a:xfrm>
          <a:prstGeom prst="ellipse">
            <a:avLst/>
          </a:prstGeom>
          <a:noFill/>
          <a:ln w="76200">
            <a:solidFill>
              <a:srgbClr val="007CB0"/>
            </a:solidFill>
          </a:ln>
          <a:effectLst>
            <a:outerShdw blurRad="533400" dist="1066800" dir="5400000" sx="46000" sy="46000" algn="ctr" rotWithShape="0">
              <a:schemeClr val="tx1">
                <a:lumMod val="85000"/>
                <a:lumOff val="15000"/>
                <a:alpha val="91000"/>
              </a:schemeClr>
            </a:outerShdw>
            <a:softEdge rad="0"/>
          </a:effectLst>
        </p:spPr>
      </p:pic>
      <p:sp>
        <p:nvSpPr>
          <p:cNvPr id="63" name="Oval 62">
            <a:extLst>
              <a:ext uri="{FF2B5EF4-FFF2-40B4-BE49-F238E27FC236}">
                <a16:creationId xmlns:a16="http://schemas.microsoft.com/office/drawing/2014/main" id="{F87FB2CA-FF24-D0CF-C8FC-FD9119DE23AB}"/>
              </a:ext>
            </a:extLst>
          </p:cNvPr>
          <p:cNvSpPr/>
          <p:nvPr/>
        </p:nvSpPr>
        <p:spPr>
          <a:xfrm>
            <a:off x="630145" y="2248458"/>
            <a:ext cx="255587" cy="266700"/>
          </a:xfrm>
          <a:prstGeom prst="ellipse">
            <a:avLst/>
          </a:prstGeom>
          <a:solidFill>
            <a:srgbClr val="007CB0"/>
          </a:solidFill>
          <a:ln>
            <a:solidFill>
              <a:srgbClr val="007CB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cxnSp>
        <p:nvCxnSpPr>
          <p:cNvPr id="1024" name="Straight Connector 1023">
            <a:extLst>
              <a:ext uri="{FF2B5EF4-FFF2-40B4-BE49-F238E27FC236}">
                <a16:creationId xmlns:a16="http://schemas.microsoft.com/office/drawing/2014/main" id="{1A6EA1E9-3A67-BE67-6406-5736AC12CE58}"/>
              </a:ext>
            </a:extLst>
          </p:cNvPr>
          <p:cNvCxnSpPr>
            <a:cxnSpLocks/>
          </p:cNvCxnSpPr>
          <p:nvPr/>
        </p:nvCxnSpPr>
        <p:spPr>
          <a:xfrm flipV="1">
            <a:off x="764865" y="1653606"/>
            <a:ext cx="0" cy="599057"/>
          </a:xfrm>
          <a:prstGeom prst="line">
            <a:avLst/>
          </a:prstGeom>
          <a:ln w="38100">
            <a:solidFill>
              <a:srgbClr val="007CB0"/>
            </a:solidFill>
          </a:ln>
        </p:spPr>
        <p:style>
          <a:lnRef idx="1">
            <a:schemeClr val="accent1"/>
          </a:lnRef>
          <a:fillRef idx="0">
            <a:schemeClr val="accent1"/>
          </a:fillRef>
          <a:effectRef idx="0">
            <a:schemeClr val="accent1"/>
          </a:effectRef>
          <a:fontRef idx="minor">
            <a:schemeClr val="tx1"/>
          </a:fontRef>
        </p:style>
      </p:cxnSp>
      <p:sp>
        <p:nvSpPr>
          <p:cNvPr id="1025" name="Oval 1024">
            <a:extLst>
              <a:ext uri="{FF2B5EF4-FFF2-40B4-BE49-F238E27FC236}">
                <a16:creationId xmlns:a16="http://schemas.microsoft.com/office/drawing/2014/main" id="{7D303523-FA54-9E7F-8ADF-9A5C2A6F96FF}"/>
              </a:ext>
            </a:extLst>
          </p:cNvPr>
          <p:cNvSpPr/>
          <p:nvPr/>
        </p:nvSpPr>
        <p:spPr>
          <a:xfrm>
            <a:off x="1930504" y="2238933"/>
            <a:ext cx="255587" cy="266700"/>
          </a:xfrm>
          <a:prstGeom prst="ellipse">
            <a:avLst/>
          </a:prstGeom>
          <a:solidFill>
            <a:srgbClr val="007CB0"/>
          </a:solidFill>
          <a:ln>
            <a:solidFill>
              <a:srgbClr val="007CB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cxnSp>
        <p:nvCxnSpPr>
          <p:cNvPr id="1027" name="Straight Connector 1026">
            <a:extLst>
              <a:ext uri="{FF2B5EF4-FFF2-40B4-BE49-F238E27FC236}">
                <a16:creationId xmlns:a16="http://schemas.microsoft.com/office/drawing/2014/main" id="{A1368689-CA66-5A69-492B-6D1D52B330E4}"/>
              </a:ext>
            </a:extLst>
          </p:cNvPr>
          <p:cNvCxnSpPr>
            <a:cxnSpLocks/>
          </p:cNvCxnSpPr>
          <p:nvPr/>
        </p:nvCxnSpPr>
        <p:spPr>
          <a:xfrm flipH="1" flipV="1">
            <a:off x="2042469" y="2489201"/>
            <a:ext cx="6350" cy="409575"/>
          </a:xfrm>
          <a:prstGeom prst="line">
            <a:avLst/>
          </a:prstGeom>
          <a:ln w="38100">
            <a:solidFill>
              <a:srgbClr val="007CB0"/>
            </a:solidFill>
          </a:ln>
        </p:spPr>
        <p:style>
          <a:lnRef idx="1">
            <a:schemeClr val="accent1"/>
          </a:lnRef>
          <a:fillRef idx="0">
            <a:schemeClr val="accent1"/>
          </a:fillRef>
          <a:effectRef idx="0">
            <a:schemeClr val="accent1"/>
          </a:effectRef>
          <a:fontRef idx="minor">
            <a:schemeClr val="tx1"/>
          </a:fontRef>
        </p:style>
      </p:cxnSp>
      <p:sp>
        <p:nvSpPr>
          <p:cNvPr id="1029" name="Oval 1028">
            <a:extLst>
              <a:ext uri="{FF2B5EF4-FFF2-40B4-BE49-F238E27FC236}">
                <a16:creationId xmlns:a16="http://schemas.microsoft.com/office/drawing/2014/main" id="{8DE7CBBD-062C-F792-1FDE-E660B3E8B92F}"/>
              </a:ext>
            </a:extLst>
          </p:cNvPr>
          <p:cNvSpPr/>
          <p:nvPr/>
        </p:nvSpPr>
        <p:spPr>
          <a:xfrm>
            <a:off x="3161834" y="2238774"/>
            <a:ext cx="254000" cy="266700"/>
          </a:xfrm>
          <a:prstGeom prst="ellipse">
            <a:avLst/>
          </a:prstGeom>
          <a:solidFill>
            <a:srgbClr val="007CB0"/>
          </a:solidFill>
          <a:ln>
            <a:solidFill>
              <a:srgbClr val="007CB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1031" name="Straight Connector 1030">
            <a:extLst>
              <a:ext uri="{FF2B5EF4-FFF2-40B4-BE49-F238E27FC236}">
                <a16:creationId xmlns:a16="http://schemas.microsoft.com/office/drawing/2014/main" id="{9CE20E8C-91B4-1C81-972F-B92BC0702ACC}"/>
              </a:ext>
            </a:extLst>
          </p:cNvPr>
          <p:cNvCxnSpPr>
            <a:cxnSpLocks/>
            <a:stCxn id="1029" idx="0"/>
            <a:endCxn id="1036" idx="4"/>
          </p:cNvCxnSpPr>
          <p:nvPr/>
        </p:nvCxnSpPr>
        <p:spPr>
          <a:xfrm flipH="1" flipV="1">
            <a:off x="3280262" y="1640582"/>
            <a:ext cx="8572" cy="598192"/>
          </a:xfrm>
          <a:prstGeom prst="line">
            <a:avLst/>
          </a:prstGeom>
          <a:ln w="38100">
            <a:solidFill>
              <a:srgbClr val="007CB0"/>
            </a:solidFill>
          </a:ln>
        </p:spPr>
        <p:style>
          <a:lnRef idx="1">
            <a:schemeClr val="accent1"/>
          </a:lnRef>
          <a:fillRef idx="0">
            <a:schemeClr val="accent1"/>
          </a:fillRef>
          <a:effectRef idx="0">
            <a:schemeClr val="accent1"/>
          </a:effectRef>
          <a:fontRef idx="minor">
            <a:schemeClr val="tx1"/>
          </a:fontRef>
        </p:style>
      </p:cxnSp>
      <p:sp>
        <p:nvSpPr>
          <p:cNvPr id="1033" name="Oval 1032">
            <a:extLst>
              <a:ext uri="{FF2B5EF4-FFF2-40B4-BE49-F238E27FC236}">
                <a16:creationId xmlns:a16="http://schemas.microsoft.com/office/drawing/2014/main" id="{970A7986-8544-3B71-7DE4-440DC7FAB75C}"/>
              </a:ext>
            </a:extLst>
          </p:cNvPr>
          <p:cNvSpPr/>
          <p:nvPr/>
        </p:nvSpPr>
        <p:spPr>
          <a:xfrm>
            <a:off x="4442067" y="2180037"/>
            <a:ext cx="255588" cy="266700"/>
          </a:xfrm>
          <a:prstGeom prst="ellipse">
            <a:avLst/>
          </a:prstGeom>
          <a:solidFill>
            <a:srgbClr val="007CB0"/>
          </a:solidFill>
          <a:ln>
            <a:solidFill>
              <a:srgbClr val="007CB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1035" name="Straight Connector 1034">
            <a:extLst>
              <a:ext uri="{FF2B5EF4-FFF2-40B4-BE49-F238E27FC236}">
                <a16:creationId xmlns:a16="http://schemas.microsoft.com/office/drawing/2014/main" id="{77D862E4-CBC5-D2A1-99B1-BF103BF63103}"/>
              </a:ext>
            </a:extLst>
          </p:cNvPr>
          <p:cNvCxnSpPr>
            <a:cxnSpLocks/>
          </p:cNvCxnSpPr>
          <p:nvPr/>
        </p:nvCxnSpPr>
        <p:spPr>
          <a:xfrm flipH="1" flipV="1">
            <a:off x="4564857" y="2437712"/>
            <a:ext cx="0" cy="368300"/>
          </a:xfrm>
          <a:prstGeom prst="line">
            <a:avLst/>
          </a:prstGeom>
          <a:ln w="38100">
            <a:solidFill>
              <a:srgbClr val="007CB0"/>
            </a:solidFill>
          </a:ln>
        </p:spPr>
        <p:style>
          <a:lnRef idx="1">
            <a:schemeClr val="accent1"/>
          </a:lnRef>
          <a:fillRef idx="0">
            <a:schemeClr val="accent1"/>
          </a:fillRef>
          <a:effectRef idx="0">
            <a:schemeClr val="accent1"/>
          </a:effectRef>
          <a:fontRef idx="minor">
            <a:schemeClr val="tx1"/>
          </a:fontRef>
        </p:style>
      </p:cxnSp>
      <p:pic>
        <p:nvPicPr>
          <p:cNvPr id="1037" name="Picture 10" descr="AI : Kasparov vs Deep Blue: When AI came into the limelight | The Economic  Times">
            <a:extLst>
              <a:ext uri="{FF2B5EF4-FFF2-40B4-BE49-F238E27FC236}">
                <a16:creationId xmlns:a16="http://schemas.microsoft.com/office/drawing/2014/main" id="{D4D5CFD2-74F4-F07B-55F7-BB3B7786C435}"/>
              </a:ext>
            </a:extLst>
          </p:cNvPr>
          <p:cNvPicPr>
            <a:picLocks noChangeAspect="1" noChangeArrowheads="1"/>
          </p:cNvPicPr>
          <p:nvPr/>
        </p:nvPicPr>
        <p:blipFill>
          <a:blip r:embed="rId8" cstate="print"/>
          <a:srcRect/>
          <a:stretch>
            <a:fillRect/>
          </a:stretch>
        </p:blipFill>
        <p:spPr bwMode="auto">
          <a:xfrm>
            <a:off x="3956095" y="2890795"/>
            <a:ext cx="1043865" cy="1036800"/>
          </a:xfrm>
          <a:prstGeom prst="ellipse">
            <a:avLst/>
          </a:prstGeom>
          <a:noFill/>
          <a:ln w="76200">
            <a:solidFill>
              <a:srgbClr val="007CB0"/>
            </a:solidFill>
          </a:ln>
          <a:effectLst>
            <a:outerShdw blurRad="533400" dist="1066800" dir="5400000" sx="46000" sy="46000" algn="ctr" rotWithShape="0">
              <a:schemeClr val="tx1">
                <a:lumMod val="85000"/>
                <a:lumOff val="15000"/>
                <a:alpha val="91000"/>
              </a:schemeClr>
            </a:outerShdw>
            <a:softEdge rad="0"/>
          </a:effectLst>
        </p:spPr>
      </p:pic>
      <p:pic>
        <p:nvPicPr>
          <p:cNvPr id="1053" name="Picture 12" descr="Kismet - ROBOTS: Your Guide to the World of Robotics">
            <a:extLst>
              <a:ext uri="{FF2B5EF4-FFF2-40B4-BE49-F238E27FC236}">
                <a16:creationId xmlns:a16="http://schemas.microsoft.com/office/drawing/2014/main" id="{F64413E0-BECF-C7BE-3D66-6EC6479736D8}"/>
              </a:ext>
            </a:extLst>
          </p:cNvPr>
          <p:cNvPicPr>
            <a:picLocks noChangeAspect="1" noChangeArrowheads="1"/>
          </p:cNvPicPr>
          <p:nvPr/>
        </p:nvPicPr>
        <p:blipFill>
          <a:blip r:embed="rId9" cstate="print"/>
          <a:srcRect/>
          <a:stretch>
            <a:fillRect/>
          </a:stretch>
        </p:blipFill>
        <p:spPr bwMode="auto">
          <a:xfrm>
            <a:off x="5458154" y="607347"/>
            <a:ext cx="1106552" cy="1036800"/>
          </a:xfrm>
          <a:prstGeom prst="ellipse">
            <a:avLst/>
          </a:prstGeom>
          <a:noFill/>
          <a:ln w="76200">
            <a:solidFill>
              <a:srgbClr val="007CB0"/>
            </a:solidFill>
          </a:ln>
          <a:effectLst>
            <a:outerShdw blurRad="533400" dist="1066800" dir="5400000" sx="46000" sy="46000" algn="ctr" rotWithShape="0">
              <a:schemeClr val="tx1">
                <a:lumMod val="85000"/>
                <a:lumOff val="15000"/>
                <a:alpha val="91000"/>
              </a:schemeClr>
            </a:outerShdw>
            <a:softEdge rad="0"/>
          </a:effectLst>
        </p:spPr>
      </p:pic>
      <p:sp>
        <p:nvSpPr>
          <p:cNvPr id="1058" name="Oval 1057">
            <a:extLst>
              <a:ext uri="{FF2B5EF4-FFF2-40B4-BE49-F238E27FC236}">
                <a16:creationId xmlns:a16="http://schemas.microsoft.com/office/drawing/2014/main" id="{E391AB84-418F-378F-7293-8B1B757992E9}"/>
              </a:ext>
            </a:extLst>
          </p:cNvPr>
          <p:cNvSpPr/>
          <p:nvPr/>
        </p:nvSpPr>
        <p:spPr>
          <a:xfrm>
            <a:off x="5873431" y="2180037"/>
            <a:ext cx="255588" cy="266700"/>
          </a:xfrm>
          <a:prstGeom prst="ellipse">
            <a:avLst/>
          </a:prstGeom>
          <a:solidFill>
            <a:srgbClr val="007CB0"/>
          </a:solidFill>
          <a:ln>
            <a:solidFill>
              <a:srgbClr val="007CB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cxnSp>
        <p:nvCxnSpPr>
          <p:cNvPr id="1059" name="Straight Connector 1058">
            <a:extLst>
              <a:ext uri="{FF2B5EF4-FFF2-40B4-BE49-F238E27FC236}">
                <a16:creationId xmlns:a16="http://schemas.microsoft.com/office/drawing/2014/main" id="{3D0046A2-39E2-7D4F-156E-9D0E294C3A56}"/>
              </a:ext>
            </a:extLst>
          </p:cNvPr>
          <p:cNvCxnSpPr>
            <a:cxnSpLocks/>
            <a:stCxn id="1058" idx="0"/>
            <a:endCxn id="1053" idx="4"/>
          </p:cNvCxnSpPr>
          <p:nvPr/>
        </p:nvCxnSpPr>
        <p:spPr>
          <a:xfrm flipV="1">
            <a:off x="6001225" y="1644147"/>
            <a:ext cx="10205" cy="535890"/>
          </a:xfrm>
          <a:prstGeom prst="line">
            <a:avLst/>
          </a:prstGeom>
          <a:ln w="38100">
            <a:solidFill>
              <a:srgbClr val="007CB0"/>
            </a:solidFill>
          </a:ln>
        </p:spPr>
        <p:style>
          <a:lnRef idx="1">
            <a:schemeClr val="accent1"/>
          </a:lnRef>
          <a:fillRef idx="0">
            <a:schemeClr val="accent1"/>
          </a:fillRef>
          <a:effectRef idx="0">
            <a:schemeClr val="accent1"/>
          </a:effectRef>
          <a:fontRef idx="minor">
            <a:schemeClr val="tx1"/>
          </a:fontRef>
        </p:style>
      </p:cxnSp>
      <p:sp>
        <p:nvSpPr>
          <p:cNvPr id="1063" name="TextBox 1062">
            <a:extLst>
              <a:ext uri="{FF2B5EF4-FFF2-40B4-BE49-F238E27FC236}">
                <a16:creationId xmlns:a16="http://schemas.microsoft.com/office/drawing/2014/main" id="{9801EFAD-2096-D40F-46FA-DFAA9EDEBC0B}"/>
              </a:ext>
            </a:extLst>
          </p:cNvPr>
          <p:cNvSpPr txBox="1"/>
          <p:nvPr/>
        </p:nvSpPr>
        <p:spPr>
          <a:xfrm>
            <a:off x="5181146" y="2701767"/>
            <a:ext cx="1702215" cy="1825628"/>
          </a:xfrm>
          <a:prstGeom prst="rect">
            <a:avLst/>
          </a:prstGeom>
          <a:noFill/>
        </p:spPr>
        <p:txBody>
          <a:bodyPr wrap="square">
            <a:spAutoFit/>
          </a:bodyPr>
          <a:lstStyle/>
          <a:p>
            <a:pPr marL="0" marR="0" lvl="0" indent="0" algn="l" defTabSz="609660" rtl="0" eaLnBrk="1" fontAlgn="auto" latinLnBrk="0" hangingPunct="1">
              <a:lnSpc>
                <a:spcPct val="100000"/>
              </a:lnSpc>
              <a:spcBef>
                <a:spcPts val="0"/>
              </a:spcBef>
              <a:spcAft>
                <a:spcPts val="0"/>
              </a:spcAft>
              <a:buClrTx/>
              <a:buSzTx/>
              <a:buFontTx/>
              <a:buNone/>
              <a:tabLst/>
              <a:defRPr/>
            </a:pPr>
            <a:r>
              <a:rPr kumimoji="0" lang="es-MX" sz="2400" b="1"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1998</a:t>
            </a:r>
          </a:p>
          <a:p>
            <a:pPr marL="0" marR="0" lvl="0" indent="0" algn="l" defTabSz="609660" rtl="0" eaLnBrk="1" fontAlgn="auto" latinLnBrk="0" hangingPunct="1">
              <a:lnSpc>
                <a:spcPct val="100000"/>
              </a:lnSpc>
              <a:spcBef>
                <a:spcPts val="0"/>
              </a:spcBef>
              <a:spcAft>
                <a:spcPts val="0"/>
              </a:spcAft>
              <a:buClrTx/>
              <a:buSzTx/>
              <a:buFontTx/>
              <a:buNone/>
              <a:tabLst/>
              <a:defRPr/>
            </a:pPr>
            <a:r>
              <a:rPr kumimoji="0" lang="es-MX" sz="1600" b="1" i="0" u="none" strike="noStrike" kern="1200" cap="none" spc="0" normalizeH="0" baseline="0" noProof="0" dirty="0">
                <a:ln>
                  <a:noFill/>
                </a:ln>
                <a:solidFill>
                  <a:srgbClr val="007CB0"/>
                </a:solidFill>
                <a:effectLst/>
                <a:uLnTx/>
                <a:uFillTx/>
                <a:latin typeface="Calibri"/>
                <a:ea typeface="Microsoft YaHei" panose="020B0503020204020204" pitchFamily="34" charset="-122"/>
                <a:cs typeface="+mn-cs"/>
              </a:rPr>
              <a:t>KISMET</a:t>
            </a:r>
          </a:p>
          <a:p>
            <a:pPr marL="0" marR="0" lvl="0" indent="0" algn="l" defTabSz="609660" rtl="0" eaLnBrk="1" fontAlgn="auto" latinLnBrk="0" hangingPunct="1">
              <a:lnSpc>
                <a:spcPct val="100000"/>
              </a:lnSpc>
              <a:spcBef>
                <a:spcPts val="0"/>
              </a:spcBef>
              <a:spcAft>
                <a:spcPts val="0"/>
              </a:spcAft>
              <a:buClrTx/>
              <a:buSzTx/>
              <a:buFontTx/>
              <a:buNone/>
              <a:tabLst/>
              <a:defRPr/>
            </a:pPr>
            <a:endParaRPr kumimoji="0" lang="es-MX" sz="733" b="1"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endParaRPr>
          </a:p>
          <a:p>
            <a:pPr marL="0" marR="0" lvl="0" indent="0" algn="l" defTabSz="609660" rtl="0" eaLnBrk="1" fontAlgn="auto" latinLnBrk="0" hangingPunct="1">
              <a:lnSpc>
                <a:spcPct val="100000"/>
              </a:lnSpc>
              <a:spcBef>
                <a:spcPts val="0"/>
              </a:spcBef>
              <a:spcAft>
                <a:spcPts val="0"/>
              </a:spcAft>
              <a:buClrTx/>
              <a:buSzTx/>
              <a:buFontTx/>
              <a:buNone/>
              <a:tabLst/>
              <a:defRPr/>
            </a:pPr>
            <a:r>
              <a:rPr kumimoji="0" lang="es-MX" sz="933" b="1"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Robot</a:t>
            </a:r>
            <a:r>
              <a:rPr kumimoji="0" lang="es-MX" sz="933" b="0"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 desarrollado en el MIT para una </a:t>
            </a:r>
            <a:r>
              <a:rPr kumimoji="0" lang="es-MX" sz="933" b="1"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comunicación</a:t>
            </a:r>
            <a:r>
              <a:rPr kumimoji="0" lang="es-MX" sz="933" b="0"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 más humana, a través de la </a:t>
            </a:r>
            <a:r>
              <a:rPr kumimoji="0" lang="es-MX" sz="933" b="1"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interacción social y</a:t>
            </a:r>
            <a:r>
              <a:rPr kumimoji="0" lang="es-MX" sz="933" b="0"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 la </a:t>
            </a:r>
            <a:r>
              <a:rPr kumimoji="0" lang="es-MX" sz="933" b="1"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percepción</a:t>
            </a:r>
            <a:r>
              <a:rPr kumimoji="0" lang="es-MX" sz="933" b="0"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 de emociones humanas (expresiones faciales y tono de voz).</a:t>
            </a:r>
          </a:p>
        </p:txBody>
      </p:sp>
      <p:sp>
        <p:nvSpPr>
          <p:cNvPr id="22" name="Oval 21">
            <a:extLst>
              <a:ext uri="{FF2B5EF4-FFF2-40B4-BE49-F238E27FC236}">
                <a16:creationId xmlns:a16="http://schemas.microsoft.com/office/drawing/2014/main" id="{48DB92B2-E470-A047-CD70-BA8E929E3BBE}"/>
              </a:ext>
            </a:extLst>
          </p:cNvPr>
          <p:cNvSpPr/>
          <p:nvPr/>
        </p:nvSpPr>
        <p:spPr>
          <a:xfrm>
            <a:off x="7256804" y="2234171"/>
            <a:ext cx="254000" cy="266700"/>
          </a:xfrm>
          <a:prstGeom prst="ellipse">
            <a:avLst/>
          </a:prstGeom>
          <a:solidFill>
            <a:srgbClr val="007CB0"/>
          </a:solidFill>
          <a:ln>
            <a:solidFill>
              <a:srgbClr val="007CB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479481B4-578B-D89D-C207-E585D343AFD3}"/>
              </a:ext>
            </a:extLst>
          </p:cNvPr>
          <p:cNvSpPr txBox="1"/>
          <p:nvPr/>
        </p:nvSpPr>
        <p:spPr>
          <a:xfrm>
            <a:off x="6751048" y="293794"/>
            <a:ext cx="1227727" cy="1955920"/>
          </a:xfrm>
          <a:prstGeom prst="rect">
            <a:avLst/>
          </a:prstGeom>
          <a:noFill/>
        </p:spPr>
        <p:txBody>
          <a:bodyPr wrap="square">
            <a:spAutoFit/>
          </a:bodyPr>
          <a:lstStyle/>
          <a:p>
            <a:pPr marL="0" marR="0" lvl="0" indent="0" algn="l" defTabSz="609660" rtl="0" eaLnBrk="1" fontAlgn="auto" latinLnBrk="0" hangingPunct="1">
              <a:lnSpc>
                <a:spcPct val="100000"/>
              </a:lnSpc>
              <a:spcBef>
                <a:spcPts val="0"/>
              </a:spcBef>
              <a:spcAft>
                <a:spcPts val="0"/>
              </a:spcAft>
              <a:buClrTx/>
              <a:buSzTx/>
              <a:buFontTx/>
              <a:buNone/>
              <a:tabLst/>
              <a:defRPr/>
            </a:pPr>
            <a:r>
              <a:rPr kumimoji="0" lang="es-MX" sz="2400" b="1"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2011</a:t>
            </a:r>
          </a:p>
          <a:p>
            <a:pPr marL="0" marR="0" lvl="0" indent="0" algn="l" defTabSz="609660" rtl="0" eaLnBrk="1" fontAlgn="auto" latinLnBrk="0" hangingPunct="1">
              <a:lnSpc>
                <a:spcPct val="100000"/>
              </a:lnSpc>
              <a:spcBef>
                <a:spcPts val="0"/>
              </a:spcBef>
              <a:spcAft>
                <a:spcPts val="0"/>
              </a:spcAft>
              <a:buClrTx/>
              <a:buSzTx/>
              <a:buFontTx/>
              <a:buNone/>
              <a:tabLst/>
              <a:defRPr/>
            </a:pPr>
            <a:r>
              <a:rPr kumimoji="0" lang="es-MX" sz="2133" b="1" i="0" u="none" strike="noStrike" kern="1200" cap="none" spc="0" normalizeH="0" baseline="0" noProof="0" dirty="0">
                <a:ln>
                  <a:noFill/>
                </a:ln>
                <a:solidFill>
                  <a:srgbClr val="007CB0"/>
                </a:solidFill>
                <a:effectLst/>
                <a:uLnTx/>
                <a:uFillTx/>
                <a:latin typeface="Calibri"/>
                <a:ea typeface="Microsoft YaHei" panose="020B0503020204020204" pitchFamily="34" charset="-122"/>
                <a:cs typeface="+mn-cs"/>
              </a:rPr>
              <a:t>Siri</a:t>
            </a:r>
          </a:p>
          <a:p>
            <a:pPr marL="0" marR="0" lvl="0" indent="0" algn="l" defTabSz="609660" rtl="0" eaLnBrk="1" fontAlgn="auto" latinLnBrk="0" hangingPunct="1">
              <a:lnSpc>
                <a:spcPct val="100000"/>
              </a:lnSpc>
              <a:spcBef>
                <a:spcPts val="0"/>
              </a:spcBef>
              <a:spcAft>
                <a:spcPts val="0"/>
              </a:spcAft>
              <a:buClrTx/>
              <a:buSzTx/>
              <a:buFontTx/>
              <a:buNone/>
              <a:tabLst/>
              <a:defRPr/>
            </a:pPr>
            <a:endParaRPr kumimoji="0" lang="es-MX" sz="1067" b="1"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endParaRPr>
          </a:p>
          <a:p>
            <a:pPr marL="0" marR="0" lvl="0" indent="0" algn="l" defTabSz="609660" rtl="0" eaLnBrk="1" fontAlgn="auto" latinLnBrk="0" hangingPunct="1">
              <a:lnSpc>
                <a:spcPct val="100000"/>
              </a:lnSpc>
              <a:spcBef>
                <a:spcPts val="0"/>
              </a:spcBef>
              <a:spcAft>
                <a:spcPts val="0"/>
              </a:spcAft>
              <a:buClrTx/>
              <a:buSzTx/>
              <a:buFontTx/>
              <a:buNone/>
              <a:tabLst/>
              <a:defRPr/>
            </a:pPr>
            <a:r>
              <a:rPr kumimoji="0" lang="es-MX" sz="930" b="1"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Asistente digital </a:t>
            </a:r>
            <a:r>
              <a:rPr kumimoji="0" lang="es-MX" sz="930" b="0"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inteligente desarrollado por Apple; realiza acciones dentro de la interfaz a través de la voz.</a:t>
            </a:r>
          </a:p>
        </p:txBody>
      </p:sp>
      <p:pic>
        <p:nvPicPr>
          <p:cNvPr id="24" name="Picture 4" descr="Siri usage and engagement dropped since last year, as Alexa and Cortana  grew | TechCrunch">
            <a:extLst>
              <a:ext uri="{FF2B5EF4-FFF2-40B4-BE49-F238E27FC236}">
                <a16:creationId xmlns:a16="http://schemas.microsoft.com/office/drawing/2014/main" id="{AF1F1295-A9B7-A357-97A6-A00B7CF8D38F}"/>
              </a:ext>
            </a:extLst>
          </p:cNvPr>
          <p:cNvPicPr>
            <a:picLocks noChangeAspect="1" noChangeArrowheads="1"/>
          </p:cNvPicPr>
          <p:nvPr/>
        </p:nvPicPr>
        <p:blipFill>
          <a:blip r:embed="rId10" cstate="print"/>
          <a:srcRect/>
          <a:stretch>
            <a:fillRect/>
          </a:stretch>
        </p:blipFill>
        <p:spPr bwMode="auto">
          <a:xfrm>
            <a:off x="6821623" y="2890795"/>
            <a:ext cx="1009789" cy="1036800"/>
          </a:xfrm>
          <a:prstGeom prst="ellipse">
            <a:avLst/>
          </a:prstGeom>
          <a:noFill/>
          <a:ln w="76200">
            <a:solidFill>
              <a:srgbClr val="007CB0"/>
            </a:solidFill>
          </a:ln>
          <a:effectLst>
            <a:outerShdw blurRad="533400" dist="1066800" dir="5400000" sx="46000" sy="46000" algn="ctr" rotWithShape="0">
              <a:schemeClr val="tx1">
                <a:lumMod val="85000"/>
                <a:lumOff val="15000"/>
                <a:alpha val="91000"/>
              </a:schemeClr>
            </a:outerShdw>
            <a:softEdge rad="0"/>
          </a:effectLst>
        </p:spPr>
      </p:pic>
      <p:cxnSp>
        <p:nvCxnSpPr>
          <p:cNvPr id="31" name="Straight Connector 30">
            <a:extLst>
              <a:ext uri="{FF2B5EF4-FFF2-40B4-BE49-F238E27FC236}">
                <a16:creationId xmlns:a16="http://schemas.microsoft.com/office/drawing/2014/main" id="{3B2E141B-2ED8-AFE1-C9E7-FD27C2182321}"/>
              </a:ext>
            </a:extLst>
          </p:cNvPr>
          <p:cNvCxnSpPr>
            <a:cxnSpLocks/>
          </p:cNvCxnSpPr>
          <p:nvPr/>
        </p:nvCxnSpPr>
        <p:spPr>
          <a:xfrm flipH="1" flipV="1">
            <a:off x="7383804" y="2439459"/>
            <a:ext cx="0" cy="368300"/>
          </a:xfrm>
          <a:prstGeom prst="line">
            <a:avLst/>
          </a:prstGeom>
          <a:ln w="38100">
            <a:solidFill>
              <a:srgbClr val="007CB0"/>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F759ECFF-8899-7E96-6563-C58BE0CF9476}"/>
              </a:ext>
            </a:extLst>
          </p:cNvPr>
          <p:cNvSpPr/>
          <p:nvPr/>
        </p:nvSpPr>
        <p:spPr>
          <a:xfrm>
            <a:off x="8321113" y="2210342"/>
            <a:ext cx="255588" cy="266700"/>
          </a:xfrm>
          <a:prstGeom prst="ellipse">
            <a:avLst/>
          </a:prstGeom>
          <a:solidFill>
            <a:srgbClr val="007CB0"/>
          </a:solidFill>
          <a:ln>
            <a:solidFill>
              <a:srgbClr val="007CB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37" name="TextBox 36">
            <a:extLst>
              <a:ext uri="{FF2B5EF4-FFF2-40B4-BE49-F238E27FC236}">
                <a16:creationId xmlns:a16="http://schemas.microsoft.com/office/drawing/2014/main" id="{9881804C-EF43-871F-F0A2-34483D50702E}"/>
              </a:ext>
            </a:extLst>
          </p:cNvPr>
          <p:cNvSpPr txBox="1"/>
          <p:nvPr/>
        </p:nvSpPr>
        <p:spPr>
          <a:xfrm>
            <a:off x="7914715" y="2771648"/>
            <a:ext cx="1557174" cy="1712841"/>
          </a:xfrm>
          <a:prstGeom prst="rect">
            <a:avLst/>
          </a:prstGeom>
          <a:noFill/>
        </p:spPr>
        <p:txBody>
          <a:bodyPr wrap="square">
            <a:spAutoFit/>
          </a:bodyPr>
          <a:lstStyle/>
          <a:p>
            <a:pPr marL="0" marR="0" lvl="0" indent="0" algn="l" defTabSz="609660" rtl="0" eaLnBrk="1" fontAlgn="auto" latinLnBrk="0" hangingPunct="1">
              <a:lnSpc>
                <a:spcPct val="100000"/>
              </a:lnSpc>
              <a:spcBef>
                <a:spcPts val="0"/>
              </a:spcBef>
              <a:spcAft>
                <a:spcPts val="0"/>
              </a:spcAft>
              <a:buClrTx/>
              <a:buSzTx/>
              <a:buFontTx/>
              <a:buNone/>
              <a:tabLst/>
              <a:defRPr/>
            </a:pPr>
            <a:r>
              <a:rPr kumimoji="0" lang="es-MX" sz="2400" b="1"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2014</a:t>
            </a:r>
          </a:p>
          <a:p>
            <a:pPr marL="0" marR="0" lvl="0" indent="0" algn="l" defTabSz="609660" rtl="0" eaLnBrk="1" fontAlgn="auto" latinLnBrk="0" hangingPunct="1">
              <a:lnSpc>
                <a:spcPct val="100000"/>
              </a:lnSpc>
              <a:spcBef>
                <a:spcPts val="0"/>
              </a:spcBef>
              <a:spcAft>
                <a:spcPts val="0"/>
              </a:spcAft>
              <a:buClrTx/>
              <a:buSzTx/>
              <a:buFontTx/>
              <a:buNone/>
              <a:tabLst/>
              <a:defRPr/>
            </a:pPr>
            <a:r>
              <a:rPr kumimoji="0" lang="es-MX" sz="2133" b="1" i="0" u="none" strike="noStrike" kern="1200" cap="none" spc="0" normalizeH="0" baseline="0" noProof="0" dirty="0">
                <a:ln>
                  <a:noFill/>
                </a:ln>
                <a:solidFill>
                  <a:srgbClr val="007CB0"/>
                </a:solidFill>
                <a:effectLst/>
                <a:uLnTx/>
                <a:uFillTx/>
                <a:latin typeface="Calibri"/>
                <a:ea typeface="Microsoft YaHei" panose="020B0503020204020204" pitchFamily="34" charset="-122"/>
                <a:cs typeface="+mn-cs"/>
              </a:rPr>
              <a:t>Eugene</a:t>
            </a:r>
          </a:p>
          <a:p>
            <a:pPr marL="0" marR="0" lvl="0" indent="0" algn="l" defTabSz="609660" rtl="0" eaLnBrk="1" fontAlgn="auto" latinLnBrk="0" hangingPunct="1">
              <a:lnSpc>
                <a:spcPct val="100000"/>
              </a:lnSpc>
              <a:spcBef>
                <a:spcPts val="0"/>
              </a:spcBef>
              <a:spcAft>
                <a:spcPts val="0"/>
              </a:spcAft>
              <a:buClrTx/>
              <a:buSzTx/>
              <a:buFontTx/>
              <a:buNone/>
              <a:tabLst/>
              <a:defRPr/>
            </a:pPr>
            <a:endParaRPr kumimoji="0" lang="es-MX" sz="933" b="1"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endParaRPr>
          </a:p>
          <a:p>
            <a:pPr marL="0" marR="0" lvl="0" indent="0" algn="l" defTabSz="609660" rtl="0" eaLnBrk="1" fontAlgn="auto" latinLnBrk="0" hangingPunct="1">
              <a:lnSpc>
                <a:spcPct val="100000"/>
              </a:lnSpc>
              <a:spcBef>
                <a:spcPts val="0"/>
              </a:spcBef>
              <a:spcAft>
                <a:spcPts val="0"/>
              </a:spcAft>
              <a:buClrTx/>
              <a:buSzTx/>
              <a:buFontTx/>
              <a:buNone/>
              <a:tabLst/>
              <a:defRPr/>
            </a:pPr>
            <a:r>
              <a:rPr kumimoji="0" lang="es-MX" sz="933" b="1" i="0" u="none" strike="noStrike" kern="1200" cap="none" spc="0" normalizeH="0" baseline="0" noProof="0" dirty="0" err="1">
                <a:ln>
                  <a:noFill/>
                </a:ln>
                <a:solidFill>
                  <a:prstClr val="white"/>
                </a:solidFill>
                <a:effectLst/>
                <a:uLnTx/>
                <a:uFillTx/>
                <a:latin typeface="Calibri"/>
                <a:ea typeface="Microsoft YaHei" panose="020B0503020204020204" pitchFamily="34" charset="-122"/>
                <a:cs typeface="+mn-cs"/>
              </a:rPr>
              <a:t>Chatbot</a:t>
            </a:r>
            <a:r>
              <a:rPr kumimoji="0" lang="es-MX" sz="933" b="0"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 capaz de </a:t>
            </a:r>
            <a:r>
              <a:rPr kumimoji="0" lang="es-MX" sz="933" b="1"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pasar</a:t>
            </a:r>
            <a:r>
              <a:rPr kumimoji="0" lang="es-MX" sz="933" b="0"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 </a:t>
            </a:r>
            <a:r>
              <a:rPr kumimoji="0" lang="es-MX" sz="933" b="1"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la prueba Turing</a:t>
            </a:r>
            <a:r>
              <a:rPr kumimoji="0" lang="es-MX" sz="933" b="0"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 el tercio del jurado creyó que se trataba de un humano.</a:t>
            </a:r>
            <a:endParaRPr kumimoji="0" lang="es-MX" sz="933" b="0" i="0" u="none" strike="noStrike" kern="1200" cap="none" spc="0" normalizeH="0" baseline="0" noProof="0" dirty="0">
              <a:ln>
                <a:noFill/>
              </a:ln>
              <a:solidFill>
                <a:srgbClr val="FF0000"/>
              </a:solidFill>
              <a:effectLst/>
              <a:uLnTx/>
              <a:uFillTx/>
              <a:latin typeface="Calibri"/>
              <a:ea typeface="Microsoft YaHei" panose="020B0503020204020204" pitchFamily="34" charset="-122"/>
              <a:cs typeface="+mn-cs"/>
            </a:endParaRPr>
          </a:p>
          <a:p>
            <a:pPr marL="0" marR="0" lvl="0" indent="0" algn="l" defTabSz="609660"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prstClr val="black"/>
              </a:solidFill>
              <a:effectLst/>
              <a:uLnTx/>
              <a:uFillTx/>
              <a:latin typeface="Calibri"/>
              <a:ea typeface="+mn-ea"/>
              <a:cs typeface="+mn-cs"/>
            </a:endParaRPr>
          </a:p>
        </p:txBody>
      </p:sp>
      <p:sp>
        <p:nvSpPr>
          <p:cNvPr id="38" name="Oval 37">
            <a:extLst>
              <a:ext uri="{FF2B5EF4-FFF2-40B4-BE49-F238E27FC236}">
                <a16:creationId xmlns:a16="http://schemas.microsoft.com/office/drawing/2014/main" id="{AF02118B-BF93-BF3D-6CD8-72EE25252976}"/>
              </a:ext>
            </a:extLst>
          </p:cNvPr>
          <p:cNvSpPr/>
          <p:nvPr/>
        </p:nvSpPr>
        <p:spPr>
          <a:xfrm>
            <a:off x="9772923" y="2205093"/>
            <a:ext cx="255588" cy="266700"/>
          </a:xfrm>
          <a:prstGeom prst="ellipse">
            <a:avLst/>
          </a:prstGeom>
          <a:solidFill>
            <a:srgbClr val="007CB0"/>
          </a:solidFill>
          <a:ln>
            <a:solidFill>
              <a:srgbClr val="007CB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39" name="TextBox 38">
            <a:extLst>
              <a:ext uri="{FF2B5EF4-FFF2-40B4-BE49-F238E27FC236}">
                <a16:creationId xmlns:a16="http://schemas.microsoft.com/office/drawing/2014/main" id="{7ADEF284-4D62-6856-70C3-88920EE9378B}"/>
              </a:ext>
            </a:extLst>
          </p:cNvPr>
          <p:cNvSpPr txBox="1"/>
          <p:nvPr/>
        </p:nvSpPr>
        <p:spPr>
          <a:xfrm>
            <a:off x="9215020" y="333033"/>
            <a:ext cx="1568303" cy="1794850"/>
          </a:xfrm>
          <a:prstGeom prst="rect">
            <a:avLst/>
          </a:prstGeom>
          <a:noFill/>
        </p:spPr>
        <p:txBody>
          <a:bodyPr wrap="square">
            <a:spAutoFit/>
          </a:bodyPr>
          <a:lstStyle/>
          <a:p>
            <a:pPr marL="0" marR="0" lvl="0" indent="0" algn="l" defTabSz="609660" rtl="0" eaLnBrk="1" fontAlgn="auto" latinLnBrk="0" hangingPunct="1">
              <a:lnSpc>
                <a:spcPct val="100000"/>
              </a:lnSpc>
              <a:spcBef>
                <a:spcPts val="0"/>
              </a:spcBef>
              <a:spcAft>
                <a:spcPts val="0"/>
              </a:spcAft>
              <a:buClrTx/>
              <a:buSzTx/>
              <a:buFontTx/>
              <a:buNone/>
              <a:tabLst/>
              <a:defRPr/>
            </a:pPr>
            <a:r>
              <a:rPr kumimoji="0" lang="es-MX" sz="2400" b="1"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2017</a:t>
            </a:r>
          </a:p>
          <a:p>
            <a:pPr marL="0" marR="0" lvl="0" indent="0" algn="l" defTabSz="609660" rtl="0" eaLnBrk="1" fontAlgn="auto" latinLnBrk="0" hangingPunct="1">
              <a:lnSpc>
                <a:spcPct val="100000"/>
              </a:lnSpc>
              <a:spcBef>
                <a:spcPts val="0"/>
              </a:spcBef>
              <a:spcAft>
                <a:spcPts val="0"/>
              </a:spcAft>
              <a:buClrTx/>
              <a:buSzTx/>
              <a:buFontTx/>
              <a:buNone/>
              <a:tabLst/>
              <a:defRPr/>
            </a:pPr>
            <a:r>
              <a:rPr kumimoji="0" lang="es-MX" sz="2133" b="1" i="0" u="none" strike="noStrike" kern="1200" cap="none" spc="0" normalizeH="0" baseline="0" noProof="0" dirty="0" err="1">
                <a:ln>
                  <a:noFill/>
                </a:ln>
                <a:solidFill>
                  <a:srgbClr val="007CB0"/>
                </a:solidFill>
                <a:effectLst/>
                <a:uLnTx/>
                <a:uFillTx/>
                <a:latin typeface="Calibri"/>
                <a:ea typeface="Microsoft YaHei" panose="020B0503020204020204" pitchFamily="34" charset="-122"/>
                <a:cs typeface="+mn-cs"/>
              </a:rPr>
              <a:t>AlphaGo</a:t>
            </a:r>
            <a:endParaRPr kumimoji="0" lang="es-MX" sz="2133" b="1" i="0" u="none" strike="noStrike" kern="1200" cap="none" spc="0" normalizeH="0" baseline="0" noProof="0" dirty="0">
              <a:ln>
                <a:noFill/>
              </a:ln>
              <a:solidFill>
                <a:srgbClr val="007CB0"/>
              </a:solidFill>
              <a:effectLst/>
              <a:uLnTx/>
              <a:uFillTx/>
              <a:latin typeface="Calibri"/>
              <a:ea typeface="Microsoft YaHei" panose="020B0503020204020204" pitchFamily="34" charset="-122"/>
              <a:cs typeface="+mn-cs"/>
            </a:endParaRPr>
          </a:p>
          <a:p>
            <a:pPr marL="0" marR="0" lvl="0" indent="0" algn="l" defTabSz="609660" rtl="0" eaLnBrk="1" fontAlgn="auto" latinLnBrk="0" hangingPunct="1">
              <a:lnSpc>
                <a:spcPct val="100000"/>
              </a:lnSpc>
              <a:spcBef>
                <a:spcPts val="0"/>
              </a:spcBef>
              <a:spcAft>
                <a:spcPts val="0"/>
              </a:spcAft>
              <a:buClrTx/>
              <a:buSzTx/>
              <a:buFontTx/>
              <a:buNone/>
              <a:tabLst/>
              <a:defRPr/>
            </a:pPr>
            <a:endParaRPr kumimoji="0" lang="es-MX" sz="933" b="1"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endParaRPr>
          </a:p>
          <a:p>
            <a:pPr marL="0" marR="0" lvl="0" indent="0" algn="l" defTabSz="609660" rtl="0" eaLnBrk="1" fontAlgn="auto" latinLnBrk="0" hangingPunct="1">
              <a:lnSpc>
                <a:spcPct val="100000"/>
              </a:lnSpc>
              <a:spcBef>
                <a:spcPts val="0"/>
              </a:spcBef>
              <a:spcAft>
                <a:spcPts val="0"/>
              </a:spcAft>
              <a:buClrTx/>
              <a:buSzTx/>
              <a:buFontTx/>
              <a:buNone/>
              <a:tabLst/>
              <a:defRPr/>
            </a:pPr>
            <a:r>
              <a:rPr kumimoji="0" lang="es-MX" sz="933" b="1"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Programa</a:t>
            </a:r>
            <a:r>
              <a:rPr kumimoji="0" lang="es-MX" sz="933" b="0"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 dedicado al juego de mesa </a:t>
            </a:r>
            <a:r>
              <a:rPr kumimoji="0" lang="es-MX" sz="933" b="1" i="0" u="none" strike="noStrike" kern="1200" cap="none" spc="0" normalizeH="0" baseline="0" noProof="0" dirty="0" err="1">
                <a:ln>
                  <a:noFill/>
                </a:ln>
                <a:solidFill>
                  <a:prstClr val="white"/>
                </a:solidFill>
                <a:effectLst/>
                <a:uLnTx/>
                <a:uFillTx/>
                <a:latin typeface="Calibri"/>
                <a:ea typeface="Microsoft YaHei" panose="020B0503020204020204" pitchFamily="34" charset="-122"/>
                <a:cs typeface="+mn-cs"/>
              </a:rPr>
              <a:t>Go</a:t>
            </a:r>
            <a:r>
              <a:rPr kumimoji="0" lang="es-MX" sz="933" b="0"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 desarrollado por </a:t>
            </a:r>
            <a:r>
              <a:rPr kumimoji="0" lang="es-MX" sz="933" b="0" i="0" u="none" strike="noStrike" kern="1200" cap="none" spc="0" normalizeH="0" baseline="0" noProof="0" dirty="0" err="1">
                <a:ln>
                  <a:noFill/>
                </a:ln>
                <a:solidFill>
                  <a:prstClr val="white"/>
                </a:solidFill>
                <a:effectLst/>
                <a:uLnTx/>
                <a:uFillTx/>
                <a:latin typeface="Calibri"/>
                <a:ea typeface="Microsoft YaHei" panose="020B0503020204020204" pitchFamily="34" charset="-122"/>
                <a:cs typeface="+mn-cs"/>
              </a:rPr>
              <a:t>DeepMind</a:t>
            </a:r>
            <a:r>
              <a:rPr kumimoji="0" lang="es-MX" sz="933" b="0"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 Technologies. </a:t>
            </a:r>
            <a:r>
              <a:rPr kumimoji="0" lang="es-MX" sz="933" b="1"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Venció</a:t>
            </a:r>
            <a:r>
              <a:rPr kumimoji="0" lang="es-MX" sz="933" b="0"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 a jugador </a:t>
            </a:r>
            <a:r>
              <a:rPr kumimoji="0" lang="es-MX" sz="933" b="1"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profesional</a:t>
            </a:r>
            <a:r>
              <a:rPr kumimoji="0" lang="es-MX" sz="933" b="0"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 sin </a:t>
            </a:r>
            <a:r>
              <a:rPr kumimoji="0" lang="es-MX" sz="933" b="0" i="0" u="none" strike="noStrike" kern="1200" cap="none" spc="0" normalizeH="0" baseline="0" noProof="0" dirty="0" err="1">
                <a:ln>
                  <a:noFill/>
                </a:ln>
                <a:solidFill>
                  <a:prstClr val="white"/>
                </a:solidFill>
                <a:effectLst/>
                <a:uLnTx/>
                <a:uFillTx/>
                <a:latin typeface="Calibri"/>
                <a:ea typeface="Microsoft YaHei" panose="020B0503020204020204" pitchFamily="34" charset="-122"/>
                <a:cs typeface="+mn-cs"/>
              </a:rPr>
              <a:t>handicap</a:t>
            </a:r>
            <a:r>
              <a:rPr kumimoji="0" lang="es-MX" sz="933" b="0"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 en un tablero de 19×19.</a:t>
            </a:r>
          </a:p>
        </p:txBody>
      </p:sp>
      <p:pic>
        <p:nvPicPr>
          <p:cNvPr id="41" name="Picture 10" descr="Google Alphago Logo PNG vector in SVG, PDF, AI, CDR format">
            <a:extLst>
              <a:ext uri="{FF2B5EF4-FFF2-40B4-BE49-F238E27FC236}">
                <a16:creationId xmlns:a16="http://schemas.microsoft.com/office/drawing/2014/main" id="{37D081BB-97EE-7A7B-E974-659AE16C20B1}"/>
              </a:ext>
            </a:extLst>
          </p:cNvPr>
          <p:cNvPicPr>
            <a:picLocks noChangeAspect="1" noChangeArrowheads="1"/>
          </p:cNvPicPr>
          <p:nvPr/>
        </p:nvPicPr>
        <p:blipFill>
          <a:blip r:embed="rId11" cstate="print"/>
          <a:srcRect/>
          <a:stretch>
            <a:fillRect/>
          </a:stretch>
        </p:blipFill>
        <p:spPr bwMode="auto">
          <a:xfrm>
            <a:off x="9385839" y="2876581"/>
            <a:ext cx="990558" cy="1036800"/>
          </a:xfrm>
          <a:prstGeom prst="ellipse">
            <a:avLst/>
          </a:prstGeom>
          <a:noFill/>
          <a:ln w="76200">
            <a:solidFill>
              <a:srgbClr val="007CB0"/>
            </a:solidFill>
          </a:ln>
          <a:effectLst>
            <a:outerShdw blurRad="533400" dist="1066800" dir="5400000" sx="46000" sy="46000" algn="ctr" rotWithShape="0">
              <a:schemeClr val="tx1">
                <a:lumMod val="85000"/>
                <a:lumOff val="15000"/>
                <a:alpha val="91000"/>
              </a:schemeClr>
            </a:outerShdw>
            <a:softEdge rad="0"/>
          </a:effectLst>
        </p:spPr>
      </p:pic>
      <p:cxnSp>
        <p:nvCxnSpPr>
          <p:cNvPr id="43" name="Straight Connector 42">
            <a:extLst>
              <a:ext uri="{FF2B5EF4-FFF2-40B4-BE49-F238E27FC236}">
                <a16:creationId xmlns:a16="http://schemas.microsoft.com/office/drawing/2014/main" id="{06859E4C-30F4-6D25-CB4E-9E7E6FB6AC06}"/>
              </a:ext>
            </a:extLst>
          </p:cNvPr>
          <p:cNvCxnSpPr>
            <a:cxnSpLocks/>
          </p:cNvCxnSpPr>
          <p:nvPr/>
        </p:nvCxnSpPr>
        <p:spPr>
          <a:xfrm flipH="1" flipV="1">
            <a:off x="9898490" y="2439459"/>
            <a:ext cx="0" cy="368300"/>
          </a:xfrm>
          <a:prstGeom prst="line">
            <a:avLst/>
          </a:prstGeom>
          <a:ln w="38100">
            <a:solidFill>
              <a:srgbClr val="007CB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4CFCB1C-B4A5-9698-F97C-412C009083D1}"/>
              </a:ext>
            </a:extLst>
          </p:cNvPr>
          <p:cNvSpPr txBox="1"/>
          <p:nvPr/>
        </p:nvSpPr>
        <p:spPr>
          <a:xfrm>
            <a:off x="10681082" y="2681767"/>
            <a:ext cx="1485518" cy="1877437"/>
          </a:xfrm>
          <a:prstGeom prst="rect">
            <a:avLst/>
          </a:prstGeom>
          <a:noFill/>
        </p:spPr>
        <p:txBody>
          <a:bodyPr wrap="square">
            <a:spAutoFit/>
          </a:bodyPr>
          <a:lstStyle/>
          <a:p>
            <a:pPr marL="0" marR="0" lvl="0" indent="0" algn="l" defTabSz="609660" rtl="0" eaLnBrk="1" fontAlgn="auto" latinLnBrk="0" hangingPunct="1">
              <a:lnSpc>
                <a:spcPct val="100000"/>
              </a:lnSpc>
              <a:spcBef>
                <a:spcPts val="0"/>
              </a:spcBef>
              <a:spcAft>
                <a:spcPts val="0"/>
              </a:spcAft>
              <a:buClrTx/>
              <a:buSzTx/>
              <a:buFontTx/>
              <a:buNone/>
              <a:tabLst/>
              <a:defRPr/>
            </a:pPr>
            <a:r>
              <a:rPr kumimoji="0" lang="es-MX" sz="2400" b="1"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2018</a:t>
            </a:r>
            <a:endParaRPr kumimoji="0" lang="es-MX" sz="2933" b="1"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endParaRPr>
          </a:p>
          <a:p>
            <a:pPr marL="0" marR="0" lvl="0" indent="0" algn="l" defTabSz="609660" rtl="0" eaLnBrk="1" fontAlgn="auto" latinLnBrk="0" hangingPunct="1">
              <a:lnSpc>
                <a:spcPct val="100000"/>
              </a:lnSpc>
              <a:spcBef>
                <a:spcPts val="0"/>
              </a:spcBef>
              <a:spcAft>
                <a:spcPts val="0"/>
              </a:spcAft>
              <a:buClrTx/>
              <a:buSzTx/>
              <a:buFontTx/>
              <a:buNone/>
              <a:tabLst/>
              <a:defRPr/>
            </a:pPr>
            <a:r>
              <a:rPr kumimoji="0" lang="es-MX" sz="2000" b="1" i="0" u="none" strike="noStrike" kern="1200" cap="none" spc="0" normalizeH="0" baseline="0" noProof="0" dirty="0">
                <a:ln>
                  <a:noFill/>
                </a:ln>
                <a:solidFill>
                  <a:srgbClr val="0097A9"/>
                </a:solidFill>
                <a:effectLst/>
                <a:uLnTx/>
                <a:uFillTx/>
                <a:latin typeface="Calibri"/>
                <a:ea typeface="Microsoft YaHei" panose="020B0503020204020204" pitchFamily="34" charset="-122"/>
                <a:cs typeface="+mn-cs"/>
              </a:rPr>
              <a:t>GPT</a:t>
            </a:r>
            <a:endParaRPr kumimoji="0" lang="es-MX" sz="2133" b="1" i="0" u="none" strike="noStrike" kern="1200" cap="none" spc="0" normalizeH="0" baseline="0" noProof="0" dirty="0">
              <a:ln>
                <a:noFill/>
              </a:ln>
              <a:solidFill>
                <a:srgbClr val="0097A9"/>
              </a:solidFill>
              <a:effectLst/>
              <a:uLnTx/>
              <a:uFillTx/>
              <a:latin typeface="Calibri"/>
              <a:ea typeface="Microsoft YaHei" panose="020B0503020204020204" pitchFamily="34" charset="-122"/>
              <a:cs typeface="+mn-cs"/>
            </a:endParaRPr>
          </a:p>
          <a:p>
            <a:pPr marL="0" marR="0" lvl="0" indent="0" algn="l" defTabSz="609660" rtl="0" eaLnBrk="1" fontAlgn="auto" latinLnBrk="0" hangingPunct="1">
              <a:lnSpc>
                <a:spcPct val="100000"/>
              </a:lnSpc>
              <a:spcBef>
                <a:spcPts val="0"/>
              </a:spcBef>
              <a:spcAft>
                <a:spcPts val="0"/>
              </a:spcAft>
              <a:buClrTx/>
              <a:buSzTx/>
              <a:buFontTx/>
              <a:buNone/>
              <a:tabLst/>
              <a:defRPr/>
            </a:pPr>
            <a:r>
              <a:rPr kumimoji="0" lang="es-MX" sz="900" b="1"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Primera versión GPT-1 </a:t>
            </a:r>
            <a:r>
              <a:rPr kumimoji="0" lang="es-MX" sz="900" b="0"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a:t>
            </a:r>
            <a:r>
              <a:rPr kumimoji="0" lang="es-MX" sz="900" b="0" i="0" u="none" strike="noStrike" kern="1200" cap="none" spc="0" normalizeH="0" baseline="0" noProof="0" dirty="0" err="1">
                <a:ln>
                  <a:noFill/>
                </a:ln>
                <a:solidFill>
                  <a:prstClr val="white"/>
                </a:solidFill>
                <a:effectLst/>
                <a:uLnTx/>
                <a:uFillTx/>
                <a:latin typeface="Calibri"/>
                <a:ea typeface="Microsoft YaHei" panose="020B0503020204020204" pitchFamily="34" charset="-122"/>
                <a:cs typeface="+mn-cs"/>
              </a:rPr>
              <a:t>Genertive</a:t>
            </a:r>
            <a:r>
              <a:rPr kumimoji="0" lang="es-MX" sz="900" b="0"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 </a:t>
            </a:r>
            <a:r>
              <a:rPr kumimoji="0" lang="es-MX" sz="900" b="0" i="0" u="none" strike="noStrike" kern="1200" cap="none" spc="0" normalizeH="0" baseline="0" noProof="0" dirty="0" err="1">
                <a:ln>
                  <a:noFill/>
                </a:ln>
                <a:solidFill>
                  <a:prstClr val="white"/>
                </a:solidFill>
                <a:effectLst/>
                <a:uLnTx/>
                <a:uFillTx/>
                <a:latin typeface="Calibri"/>
                <a:ea typeface="Microsoft YaHei" panose="020B0503020204020204" pitchFamily="34" charset="-122"/>
                <a:cs typeface="+mn-cs"/>
              </a:rPr>
              <a:t>Pre-trained</a:t>
            </a:r>
            <a:r>
              <a:rPr kumimoji="0" lang="es-MX" sz="900" b="0"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 </a:t>
            </a:r>
            <a:r>
              <a:rPr kumimoji="0" lang="es-MX" sz="900" b="0" i="0" u="none" strike="noStrike" kern="1200" cap="none" spc="0" normalizeH="0" baseline="0" noProof="0" dirty="0" err="1">
                <a:ln>
                  <a:noFill/>
                </a:ln>
                <a:solidFill>
                  <a:prstClr val="white"/>
                </a:solidFill>
                <a:effectLst/>
                <a:uLnTx/>
                <a:uFillTx/>
                <a:latin typeface="Calibri"/>
                <a:ea typeface="Microsoft YaHei" panose="020B0503020204020204" pitchFamily="34" charset="-122"/>
                <a:cs typeface="+mn-cs"/>
              </a:rPr>
              <a:t>transforemers</a:t>
            </a:r>
            <a:r>
              <a:rPr kumimoji="0" lang="es-MX" sz="900" b="0"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 capaz de </a:t>
            </a:r>
            <a:r>
              <a:rPr kumimoji="0" lang="es-MX" sz="900" b="1"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crear textos </a:t>
            </a:r>
            <a:r>
              <a:rPr kumimoji="0" lang="es-MX" sz="900" b="0"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fluidos y coherentes similares a los humanos debido a la lectura de libros y páginas web. </a:t>
            </a:r>
          </a:p>
        </p:txBody>
      </p:sp>
      <p:cxnSp>
        <p:nvCxnSpPr>
          <p:cNvPr id="34" name="Straight Connector 33">
            <a:extLst>
              <a:ext uri="{FF2B5EF4-FFF2-40B4-BE49-F238E27FC236}">
                <a16:creationId xmlns:a16="http://schemas.microsoft.com/office/drawing/2014/main" id="{2A78B0B1-A0EF-87E6-8EF8-B03422801EBE}"/>
              </a:ext>
            </a:extLst>
          </p:cNvPr>
          <p:cNvCxnSpPr>
            <a:cxnSpLocks/>
            <a:endCxn id="16" idx="4"/>
          </p:cNvCxnSpPr>
          <p:nvPr/>
        </p:nvCxnSpPr>
        <p:spPr>
          <a:xfrm flipV="1">
            <a:off x="11427992" y="1626126"/>
            <a:ext cx="1160" cy="699562"/>
          </a:xfrm>
          <a:prstGeom prst="line">
            <a:avLst/>
          </a:prstGeom>
          <a:ln w="38100">
            <a:solidFill>
              <a:srgbClr val="007CB0"/>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3A1B1144-C585-1DFE-3F3C-DE21B4B1160A}"/>
              </a:ext>
            </a:extLst>
          </p:cNvPr>
          <p:cNvSpPr/>
          <p:nvPr/>
        </p:nvSpPr>
        <p:spPr>
          <a:xfrm>
            <a:off x="11296047" y="2205093"/>
            <a:ext cx="255588" cy="266700"/>
          </a:xfrm>
          <a:prstGeom prst="ellipse">
            <a:avLst/>
          </a:prstGeom>
          <a:solidFill>
            <a:srgbClr val="007CB0"/>
          </a:solidFill>
          <a:ln>
            <a:solidFill>
              <a:srgbClr val="007CB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pic>
        <p:nvPicPr>
          <p:cNvPr id="4" name="Picture 14" descr="ChatGPT - Wikipedia">
            <a:extLst>
              <a:ext uri="{FF2B5EF4-FFF2-40B4-BE49-F238E27FC236}">
                <a16:creationId xmlns:a16="http://schemas.microsoft.com/office/drawing/2014/main" id="{68AA22E0-A361-1C3D-9DFB-B54875459AA3}"/>
              </a:ext>
            </a:extLst>
          </p:cNvPr>
          <p:cNvPicPr>
            <a:picLocks noChangeAspect="1" noChangeArrowheads="1"/>
          </p:cNvPicPr>
          <p:nvPr/>
        </p:nvPicPr>
        <p:blipFill>
          <a:blip r:embed="rId12" cstate="print"/>
          <a:srcRect/>
          <a:stretch>
            <a:fillRect/>
          </a:stretch>
        </p:blipFill>
        <p:spPr bwMode="auto">
          <a:xfrm>
            <a:off x="5670231" y="5222235"/>
            <a:ext cx="1118093" cy="1118093"/>
          </a:xfrm>
          <a:prstGeom prst="ellipse">
            <a:avLst/>
          </a:prstGeom>
          <a:noFill/>
          <a:ln w="76200">
            <a:solidFill>
              <a:schemeClr val="accent1"/>
            </a:solidFill>
          </a:ln>
          <a:effectLst>
            <a:outerShdw blurRad="533400" dist="1066800" dir="5400000" sx="46000" sy="46000" algn="ctr" rotWithShape="0">
              <a:schemeClr val="tx1">
                <a:lumMod val="85000"/>
                <a:lumOff val="15000"/>
                <a:alpha val="91000"/>
              </a:schemeClr>
            </a:outerShdw>
            <a:softEdge rad="0"/>
          </a:effectLst>
        </p:spPr>
      </p:pic>
      <p:sp>
        <p:nvSpPr>
          <p:cNvPr id="5" name="TextBox 4">
            <a:extLst>
              <a:ext uri="{FF2B5EF4-FFF2-40B4-BE49-F238E27FC236}">
                <a16:creationId xmlns:a16="http://schemas.microsoft.com/office/drawing/2014/main" id="{6C946AC6-8931-0131-3116-62BE10B19900}"/>
              </a:ext>
            </a:extLst>
          </p:cNvPr>
          <p:cNvSpPr txBox="1"/>
          <p:nvPr/>
        </p:nvSpPr>
        <p:spPr>
          <a:xfrm>
            <a:off x="2924948" y="5450521"/>
            <a:ext cx="3086482" cy="892552"/>
          </a:xfrm>
          <a:prstGeom prst="rect">
            <a:avLst/>
          </a:prstGeom>
          <a:noFill/>
        </p:spPr>
        <p:txBody>
          <a:bodyPr wrap="square">
            <a:spAutoFit/>
          </a:bodyPr>
          <a:lstStyle/>
          <a:p>
            <a:pPr marL="0" marR="0" lvl="0" indent="0" algn="l" defTabSz="609660" rtl="0" eaLnBrk="1" fontAlgn="auto" latinLnBrk="0" hangingPunct="1">
              <a:lnSpc>
                <a:spcPct val="100000"/>
              </a:lnSpc>
              <a:spcBef>
                <a:spcPts val="0"/>
              </a:spcBef>
              <a:spcAft>
                <a:spcPts val="0"/>
              </a:spcAft>
              <a:buClrTx/>
              <a:buSzTx/>
              <a:buFontTx/>
              <a:buNone/>
              <a:tabLst/>
              <a:defRPr/>
            </a:pPr>
            <a:endParaRPr kumimoji="0" lang="es-MX" sz="2800" b="1"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endParaRPr>
          </a:p>
          <a:p>
            <a:pPr marL="0" marR="0" lvl="0" indent="0" algn="l" defTabSz="609660" rtl="0" eaLnBrk="1" fontAlgn="auto" latinLnBrk="0" hangingPunct="1">
              <a:lnSpc>
                <a:spcPct val="100000"/>
              </a:lnSpc>
              <a:spcBef>
                <a:spcPts val="0"/>
              </a:spcBef>
              <a:spcAft>
                <a:spcPts val="0"/>
              </a:spcAft>
              <a:buClrTx/>
              <a:buSzTx/>
              <a:buFontTx/>
              <a:buNone/>
              <a:tabLst/>
              <a:defRPr/>
            </a:pPr>
            <a:r>
              <a:rPr kumimoji="0" lang="es-MX" sz="2400" b="1" i="0" u="none" strike="noStrike" kern="1200" cap="none" spc="0" normalizeH="0" baseline="0" noProof="0" dirty="0">
                <a:ln>
                  <a:noFill/>
                </a:ln>
                <a:solidFill>
                  <a:srgbClr val="0097A9"/>
                </a:solidFill>
                <a:effectLst/>
                <a:uLnTx/>
                <a:uFillTx/>
                <a:latin typeface="Calibri"/>
                <a:ea typeface="Microsoft YaHei" panose="020B0503020204020204" pitchFamily="34" charset="-122"/>
                <a:cs typeface="+mn-cs"/>
              </a:rPr>
              <a:t>Lo más reciente</a:t>
            </a:r>
            <a:endParaRPr kumimoji="0" lang="es-MX" sz="1000" b="0" i="0" u="none" strike="noStrike" kern="1200" cap="none" spc="0" normalizeH="0" baseline="0" noProof="0" dirty="0">
              <a:ln>
                <a:noFill/>
              </a:ln>
              <a:solidFill>
                <a:srgbClr val="0097A9"/>
              </a:solidFill>
              <a:effectLst/>
              <a:uLnTx/>
              <a:uFillTx/>
              <a:latin typeface="Calibri"/>
              <a:ea typeface="Microsoft YaHei" panose="020B0503020204020204" pitchFamily="34" charset="-122"/>
              <a:cs typeface="+mn-cs"/>
            </a:endParaRPr>
          </a:p>
        </p:txBody>
      </p:sp>
      <p:pic>
        <p:nvPicPr>
          <p:cNvPr id="6" name="Picture 20" descr="DALL-E: Redefining Art with AI">
            <a:extLst>
              <a:ext uri="{FF2B5EF4-FFF2-40B4-BE49-F238E27FC236}">
                <a16:creationId xmlns:a16="http://schemas.microsoft.com/office/drawing/2014/main" id="{AD78DE11-0EAE-DEED-76CA-7F470CAA0EF6}"/>
              </a:ext>
            </a:extLst>
          </p:cNvPr>
          <p:cNvPicPr>
            <a:picLocks noChangeAspect="1" noChangeArrowheads="1"/>
          </p:cNvPicPr>
          <p:nvPr/>
        </p:nvPicPr>
        <p:blipFill>
          <a:blip r:embed="rId13" cstate="print"/>
          <a:srcRect/>
          <a:stretch>
            <a:fillRect/>
          </a:stretch>
        </p:blipFill>
        <p:spPr bwMode="auto">
          <a:xfrm>
            <a:off x="7573652" y="5222235"/>
            <a:ext cx="1128998" cy="1133306"/>
          </a:xfrm>
          <a:prstGeom prst="ellipse">
            <a:avLst/>
          </a:prstGeom>
          <a:noFill/>
          <a:ln w="76200">
            <a:solidFill>
              <a:schemeClr val="accent1"/>
            </a:solidFill>
          </a:ln>
          <a:effectLst>
            <a:outerShdw blurRad="533400" dist="1066800" dir="5400000" sx="46000" sy="46000" algn="ctr" rotWithShape="0">
              <a:schemeClr val="tx1">
                <a:lumMod val="85000"/>
                <a:lumOff val="15000"/>
                <a:alpha val="91000"/>
              </a:schemeClr>
            </a:outerShdw>
            <a:softEdge rad="0"/>
          </a:effectLst>
        </p:spPr>
      </p:pic>
      <p:sp>
        <p:nvSpPr>
          <p:cNvPr id="7" name="TextBox 6">
            <a:extLst>
              <a:ext uri="{FF2B5EF4-FFF2-40B4-BE49-F238E27FC236}">
                <a16:creationId xmlns:a16="http://schemas.microsoft.com/office/drawing/2014/main" id="{69D9FD2C-01C1-0FE3-75B8-A522A602646A}"/>
              </a:ext>
            </a:extLst>
          </p:cNvPr>
          <p:cNvSpPr txBox="1"/>
          <p:nvPr/>
        </p:nvSpPr>
        <p:spPr>
          <a:xfrm>
            <a:off x="2912329" y="5343147"/>
            <a:ext cx="2185987" cy="646331"/>
          </a:xfrm>
          <a:prstGeom prst="rect">
            <a:avLst/>
          </a:prstGeom>
          <a:noFill/>
        </p:spPr>
        <p:txBody>
          <a:bodyPr>
            <a:spAutoFit/>
          </a:bodyPr>
          <a:lstStyle/>
          <a:p>
            <a:pPr marL="0" marR="0" lvl="0" indent="0" algn="l" defTabSz="609660" rtl="0" eaLnBrk="1" fontAlgn="auto" latinLnBrk="0" hangingPunct="1">
              <a:lnSpc>
                <a:spcPct val="100000"/>
              </a:lnSpc>
              <a:spcBef>
                <a:spcPts val="0"/>
              </a:spcBef>
              <a:spcAft>
                <a:spcPts val="0"/>
              </a:spcAft>
              <a:buClrTx/>
              <a:buSzTx/>
              <a:buFontTx/>
              <a:buNone/>
              <a:tabLst/>
              <a:defRPr/>
            </a:pPr>
            <a:r>
              <a:rPr kumimoji="0" lang="es-MX" sz="3600" b="1"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rPr>
              <a:t>2022</a:t>
            </a:r>
            <a:endParaRPr kumimoji="0" lang="es-MX" sz="2667" b="1" i="0" u="none" strike="noStrike" kern="1200" cap="none" spc="0" normalizeH="0" baseline="0" noProof="0" dirty="0">
              <a:ln>
                <a:noFill/>
              </a:ln>
              <a:solidFill>
                <a:prstClr val="white"/>
              </a:solidFill>
              <a:effectLst/>
              <a:uLnTx/>
              <a:uFillTx/>
              <a:latin typeface="Calibri"/>
              <a:ea typeface="Microsoft YaHei" panose="020B0503020204020204" pitchFamily="34" charset="-122"/>
              <a:cs typeface="+mn-cs"/>
            </a:endParaRPr>
          </a:p>
        </p:txBody>
      </p:sp>
    </p:spTree>
    <p:extLst>
      <p:ext uri="{BB962C8B-B14F-4D97-AF65-F5344CB8AC3E}">
        <p14:creationId xmlns:p14="http://schemas.microsoft.com/office/powerpoint/2010/main" val="1183018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pic>
        <p:nvPicPr>
          <p:cNvPr id="2050" name="Picture 2" descr="Gratis Fotos de stock gratuitas de dedo, fondo azul, futurista Foto de stock">
            <a:extLst>
              <a:ext uri="{FF2B5EF4-FFF2-40B4-BE49-F238E27FC236}">
                <a16:creationId xmlns:a16="http://schemas.microsoft.com/office/drawing/2014/main" id="{041B629B-89DC-6A9D-E4E4-1FDC5D0427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305" t="-4815" r="10664"/>
          <a:stretch/>
        </p:blipFill>
        <p:spPr bwMode="auto">
          <a:xfrm>
            <a:off x="5740401" y="-330200"/>
            <a:ext cx="6451600" cy="71882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7"/>
          <p:cNvSpPr txBox="1"/>
          <p:nvPr/>
        </p:nvSpPr>
        <p:spPr>
          <a:xfrm>
            <a:off x="924066" y="2574450"/>
            <a:ext cx="4353988" cy="772006"/>
          </a:xfrm>
          <a:prstGeom prst="rect">
            <a:avLst/>
          </a:prstGeom>
        </p:spPr>
        <p:txBody>
          <a:bodyPr wrap="square" lIns="0" tIns="0" rIns="0" bIns="0" rtlCol="0" anchor="t">
            <a:spAutoFit/>
          </a:bodyPr>
          <a:lstStyle/>
          <a:p>
            <a:pPr marL="0" marR="0" lvl="0" indent="0" algn="l" defTabSz="609630" rtl="0" eaLnBrk="1" fontAlgn="auto" latinLnBrk="0" hangingPunct="1">
              <a:lnSpc>
                <a:spcPts val="6907"/>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Calibri"/>
                <a:ea typeface="+mn-ea"/>
                <a:cs typeface="+mn-cs"/>
              </a:rPr>
              <a:t>¿</a:t>
            </a:r>
            <a:r>
              <a:rPr kumimoji="0" lang="en-US" sz="3200" b="1" i="0" u="none" strike="noStrike" kern="1200" cap="none" spc="0" normalizeH="0" baseline="0" noProof="0" dirty="0" err="1">
                <a:ln>
                  <a:noFill/>
                </a:ln>
                <a:solidFill>
                  <a:srgbClr val="FFFFFF"/>
                </a:solidFill>
                <a:effectLst/>
                <a:uLnTx/>
                <a:uFillTx/>
                <a:latin typeface="Calibri"/>
                <a:ea typeface="+mn-ea"/>
                <a:cs typeface="+mn-cs"/>
              </a:rPr>
              <a:t>Cómo</a:t>
            </a:r>
            <a:r>
              <a:rPr kumimoji="0" lang="en-US" sz="3200" b="1" i="0" u="none" strike="noStrike" kern="1200" cap="none" spc="0" normalizeH="0" baseline="0" noProof="0" dirty="0">
                <a:ln>
                  <a:noFill/>
                </a:ln>
                <a:solidFill>
                  <a:srgbClr val="FFFFFF"/>
                </a:solidFill>
                <a:effectLst/>
                <a:uLnTx/>
                <a:uFillTx/>
                <a:latin typeface="Calibri"/>
                <a:ea typeface="+mn-ea"/>
                <a:cs typeface="+mn-cs"/>
              </a:rPr>
              <a:t> </a:t>
            </a:r>
            <a:r>
              <a:rPr kumimoji="0" lang="en-US" sz="3200" b="1" i="0" u="none" strike="noStrike" kern="1200" cap="none" spc="0" normalizeH="0" baseline="0" noProof="0" dirty="0" err="1">
                <a:ln>
                  <a:noFill/>
                </a:ln>
                <a:solidFill>
                  <a:srgbClr val="FFFFFF"/>
                </a:solidFill>
                <a:effectLst/>
                <a:uLnTx/>
                <a:uFillTx/>
                <a:latin typeface="Calibri"/>
                <a:ea typeface="+mn-ea"/>
                <a:cs typeface="+mn-cs"/>
              </a:rPr>
              <a:t>aprende</a:t>
            </a:r>
            <a:r>
              <a:rPr kumimoji="0" lang="en-US" sz="3200" b="1" i="0" u="none" strike="noStrike" kern="1200" cap="none" spc="0" normalizeH="0" baseline="0" noProof="0" dirty="0">
                <a:ln>
                  <a:noFill/>
                </a:ln>
                <a:solidFill>
                  <a:srgbClr val="FFFFFF"/>
                </a:solidFill>
                <a:effectLst/>
                <a:uLnTx/>
                <a:uFillTx/>
                <a:latin typeface="Calibri"/>
                <a:ea typeface="+mn-ea"/>
                <a:cs typeface="+mn-cs"/>
              </a:rPr>
              <a:t> </a:t>
            </a:r>
            <a:r>
              <a:rPr kumimoji="0" lang="en-US" sz="3200" b="1" i="0" u="none" strike="noStrike" kern="1200" cap="none" spc="0" normalizeH="0" baseline="0" noProof="0" dirty="0" err="1">
                <a:ln>
                  <a:noFill/>
                </a:ln>
                <a:solidFill>
                  <a:srgbClr val="FFFFFF"/>
                </a:solidFill>
                <a:effectLst/>
                <a:uLnTx/>
                <a:uFillTx/>
                <a:latin typeface="Calibri"/>
                <a:ea typeface="+mn-ea"/>
                <a:cs typeface="+mn-cs"/>
              </a:rPr>
              <a:t>una</a:t>
            </a:r>
            <a:r>
              <a:rPr kumimoji="0" lang="en-US" sz="3200" b="1" i="0" u="none" strike="noStrike" kern="1200" cap="none" spc="0" normalizeH="0" baseline="0" noProof="0" dirty="0">
                <a:ln>
                  <a:noFill/>
                </a:ln>
                <a:solidFill>
                  <a:srgbClr val="FFFFFF"/>
                </a:solidFill>
                <a:effectLst/>
                <a:uLnTx/>
                <a:uFillTx/>
                <a:latin typeface="Calibri"/>
                <a:ea typeface="+mn-ea"/>
                <a:cs typeface="+mn-cs"/>
              </a:rPr>
              <a:t> IA? </a:t>
            </a:r>
          </a:p>
        </p:txBody>
      </p:sp>
      <p:sp>
        <p:nvSpPr>
          <p:cNvPr id="9" name="Rectangle 8">
            <a:extLst>
              <a:ext uri="{FF2B5EF4-FFF2-40B4-BE49-F238E27FC236}">
                <a16:creationId xmlns:a16="http://schemas.microsoft.com/office/drawing/2014/main" id="{B44CA6A6-FE20-A3A9-C18C-A8E52CC7F6DD}"/>
              </a:ext>
            </a:extLst>
          </p:cNvPr>
          <p:cNvSpPr/>
          <p:nvPr/>
        </p:nvSpPr>
        <p:spPr>
          <a:xfrm>
            <a:off x="5842000" y="1272555"/>
            <a:ext cx="5535895" cy="1522556"/>
          </a:xfrm>
          <a:prstGeom prst="rect">
            <a:avLst/>
          </a:prstGeom>
          <a:solidFill>
            <a:srgbClr val="0097A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8070994F-B297-2F81-266E-D32EDDA024A2}"/>
              </a:ext>
            </a:extLst>
          </p:cNvPr>
          <p:cNvSpPr txBox="1"/>
          <p:nvPr/>
        </p:nvSpPr>
        <p:spPr>
          <a:xfrm>
            <a:off x="5943600" y="1551955"/>
            <a:ext cx="5434295" cy="1066959"/>
          </a:xfrm>
          <a:prstGeom prst="rect">
            <a:avLst/>
          </a:prstGeom>
          <a:noFill/>
        </p:spPr>
        <p:txBody>
          <a:bodyPr wrap="square" rtlCol="0">
            <a:spAutoFit/>
          </a:bodyPr>
          <a:lstStyle/>
          <a:p>
            <a:pPr marL="0" marR="0" lvl="0" indent="0" algn="l" defTabSz="609630" rtl="0" eaLnBrk="1" fontAlgn="auto" latinLnBrk="0" hangingPunct="1">
              <a:lnSpc>
                <a:spcPts val="1866"/>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El </a:t>
            </a:r>
            <a:r>
              <a:rPr kumimoji="0" lang="en-US" sz="1600" b="0" i="1" u="none" strike="noStrike" kern="1200" cap="none" spc="0" normalizeH="0" baseline="0" noProof="0" dirty="0">
                <a:ln>
                  <a:noFill/>
                </a:ln>
                <a:solidFill>
                  <a:prstClr val="black"/>
                </a:solidFill>
                <a:effectLst/>
                <a:uLnTx/>
                <a:uFillTx/>
                <a:latin typeface="Calibri"/>
                <a:ea typeface="+mn-ea"/>
                <a:cs typeface="+mn-cs"/>
              </a:rPr>
              <a:t>Machine Learning </a:t>
            </a:r>
            <a:r>
              <a:rPr kumimoji="0" lang="en-US" sz="1600" b="0" i="0" u="none" strike="noStrike" kern="1200" cap="none" spc="0" normalizeH="0" baseline="0" noProof="0" dirty="0">
                <a:ln>
                  <a:noFill/>
                </a:ln>
                <a:solidFill>
                  <a:prstClr val="black"/>
                </a:solidFill>
                <a:effectLst/>
                <a:uLnTx/>
                <a:uFillTx/>
                <a:latin typeface="Calibri"/>
                <a:ea typeface="+mn-ea"/>
                <a:cs typeface="+mn-cs"/>
              </a:rPr>
              <a:t>es </a:t>
            </a:r>
            <a:r>
              <a:rPr kumimoji="0" lang="en-US" sz="1600" b="0" i="0" u="none" strike="noStrike" kern="1200" cap="none" spc="0" normalizeH="0" baseline="0" noProof="0" dirty="0" err="1">
                <a:ln>
                  <a:noFill/>
                </a:ln>
                <a:solidFill>
                  <a:prstClr val="black"/>
                </a:solidFill>
                <a:effectLst/>
                <a:uLnTx/>
                <a:uFillTx/>
                <a:latin typeface="Calibri"/>
                <a:ea typeface="+mn-ea"/>
                <a:cs typeface="+mn-cs"/>
              </a:rPr>
              <a:t>una</a:t>
            </a:r>
            <a:r>
              <a:rPr kumimoji="0" lang="en-US" sz="1600" b="0" i="0" u="none" strike="noStrike" kern="1200" cap="none" spc="0" normalizeH="0" baseline="0" noProof="0" dirty="0">
                <a:ln>
                  <a:noFill/>
                </a:ln>
                <a:solidFill>
                  <a:prstClr val="black"/>
                </a:solidFill>
                <a:effectLst/>
                <a:uLnTx/>
                <a:uFillTx/>
                <a:latin typeface="Calibri"/>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a:ea typeface="+mn-ea"/>
                <a:cs typeface="+mn-cs"/>
              </a:rPr>
              <a:t>disciplina</a:t>
            </a:r>
            <a:r>
              <a:rPr kumimoji="0" lang="en-US" sz="1600" b="0" i="0" u="none" strike="noStrike" kern="1200" cap="none" spc="0" normalizeH="0" baseline="0" noProof="0" dirty="0">
                <a:ln>
                  <a:noFill/>
                </a:ln>
                <a:solidFill>
                  <a:prstClr val="black"/>
                </a:solidFill>
                <a:effectLst/>
                <a:uLnTx/>
                <a:uFillTx/>
                <a:latin typeface="Calibri"/>
                <a:ea typeface="+mn-ea"/>
                <a:cs typeface="+mn-cs"/>
              </a:rPr>
              <a:t> del campo de la </a:t>
            </a:r>
            <a:r>
              <a:rPr kumimoji="0" lang="en-US" sz="1600" b="1" i="0" u="sng" strike="noStrike" kern="1200" cap="none" spc="0" normalizeH="0" baseline="0" noProof="0" dirty="0" err="1">
                <a:ln>
                  <a:noFill/>
                </a:ln>
                <a:solidFill>
                  <a:prstClr val="black"/>
                </a:solidFill>
                <a:effectLst/>
                <a:uLnTx/>
                <a:uFillTx/>
                <a:latin typeface="Calibri"/>
                <a:ea typeface="+mn-ea"/>
                <a:cs typeface="+mn-cs"/>
              </a:rPr>
              <a:t>Inteligencia</a:t>
            </a:r>
            <a:r>
              <a:rPr kumimoji="0" lang="en-US" sz="1600" b="1" i="0" u="sng" strike="noStrike" kern="1200" cap="none" spc="0" normalizeH="0" baseline="0" noProof="0" dirty="0">
                <a:ln>
                  <a:noFill/>
                </a:ln>
                <a:solidFill>
                  <a:prstClr val="black"/>
                </a:solidFill>
                <a:effectLst/>
                <a:uLnTx/>
                <a:uFillTx/>
                <a:latin typeface="Calibri"/>
                <a:ea typeface="+mn-ea"/>
                <a:cs typeface="+mn-cs"/>
              </a:rPr>
              <a:t> Artificial</a:t>
            </a:r>
            <a:r>
              <a:rPr kumimoji="0" lang="en-US" sz="1600" b="1" i="0" u="none" strike="noStrike" kern="1200" cap="none" spc="0" normalizeH="0" baseline="0" noProof="0" dirty="0">
                <a:ln>
                  <a:noFill/>
                </a:ln>
                <a:solidFill>
                  <a:prstClr val="black"/>
                </a:solidFill>
                <a:effectLst/>
                <a:uLnTx/>
                <a:uFillTx/>
                <a:latin typeface="Calibri"/>
                <a:ea typeface="+mn-ea"/>
                <a:cs typeface="+mn-cs"/>
              </a:rPr>
              <a:t> </a:t>
            </a:r>
            <a:r>
              <a:rPr kumimoji="0" lang="en-US" sz="1600" b="0" i="0" u="none" strike="noStrike" kern="1200" cap="none" spc="0" normalizeH="0" baseline="0" noProof="0" dirty="0">
                <a:ln>
                  <a:noFill/>
                </a:ln>
                <a:solidFill>
                  <a:prstClr val="black"/>
                </a:solidFill>
                <a:effectLst/>
                <a:uLnTx/>
                <a:uFillTx/>
                <a:latin typeface="Calibri"/>
                <a:ea typeface="+mn-ea"/>
                <a:cs typeface="+mn-cs"/>
              </a:rPr>
              <a:t>que, a </a:t>
            </a:r>
            <a:r>
              <a:rPr kumimoji="0" lang="en-US" sz="1600" b="0" i="0" u="none" strike="noStrike" kern="1200" cap="none" spc="0" normalizeH="0" baseline="0" noProof="0" dirty="0" err="1">
                <a:ln>
                  <a:noFill/>
                </a:ln>
                <a:solidFill>
                  <a:prstClr val="black"/>
                </a:solidFill>
                <a:effectLst/>
                <a:uLnTx/>
                <a:uFillTx/>
                <a:latin typeface="Calibri"/>
                <a:ea typeface="+mn-ea"/>
                <a:cs typeface="+mn-cs"/>
              </a:rPr>
              <a:t>través</a:t>
            </a:r>
            <a:r>
              <a:rPr kumimoji="0" lang="en-US" sz="1600" b="0" i="0" u="none" strike="noStrike" kern="1200" cap="none" spc="0" normalizeH="0" baseline="0" noProof="0" dirty="0">
                <a:ln>
                  <a:noFill/>
                </a:ln>
                <a:solidFill>
                  <a:prstClr val="black"/>
                </a:solidFill>
                <a:effectLst/>
                <a:uLnTx/>
                <a:uFillTx/>
                <a:latin typeface="Calibri"/>
                <a:ea typeface="+mn-ea"/>
                <a:cs typeface="+mn-cs"/>
              </a:rPr>
              <a:t> de </a:t>
            </a:r>
            <a:r>
              <a:rPr kumimoji="0" lang="en-US" sz="1600" b="0" i="0" u="none" strike="noStrike" kern="1200" cap="none" spc="0" normalizeH="0" baseline="0" noProof="0" dirty="0" err="1">
                <a:ln>
                  <a:noFill/>
                </a:ln>
                <a:solidFill>
                  <a:prstClr val="black"/>
                </a:solidFill>
                <a:effectLst/>
                <a:uLnTx/>
                <a:uFillTx/>
                <a:latin typeface="Calibri"/>
                <a:ea typeface="+mn-ea"/>
                <a:cs typeface="+mn-cs"/>
              </a:rPr>
              <a:t>algoritmos</a:t>
            </a:r>
            <a:r>
              <a:rPr kumimoji="0" lang="en-US" sz="1600" b="0" i="0" u="none" strike="noStrike" kern="1200" cap="none" spc="0" normalizeH="0" baseline="0" noProof="0" dirty="0">
                <a:ln>
                  <a:noFill/>
                </a:ln>
                <a:solidFill>
                  <a:prstClr val="black"/>
                </a:solidFill>
                <a:effectLst/>
                <a:uLnTx/>
                <a:uFillTx/>
                <a:latin typeface="Calibri"/>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a:ea typeface="+mn-ea"/>
                <a:cs typeface="+mn-cs"/>
              </a:rPr>
              <a:t>dota</a:t>
            </a:r>
            <a:r>
              <a:rPr kumimoji="0" lang="en-US" sz="1600" b="0" i="0" u="none" strike="noStrike" kern="1200" cap="none" spc="0" normalizeH="0" baseline="0" noProof="0" dirty="0">
                <a:ln>
                  <a:noFill/>
                </a:ln>
                <a:solidFill>
                  <a:prstClr val="black"/>
                </a:solidFill>
                <a:effectLst/>
                <a:uLnTx/>
                <a:uFillTx/>
                <a:latin typeface="Calibri"/>
                <a:ea typeface="+mn-ea"/>
                <a:cs typeface="+mn-cs"/>
              </a:rPr>
              <a:t> a </a:t>
            </a:r>
            <a:r>
              <a:rPr kumimoji="0" lang="en-US" sz="1600" b="0" i="0" u="none" strike="noStrike" kern="1200" cap="none" spc="0" normalizeH="0" baseline="0" noProof="0" dirty="0" err="1">
                <a:ln>
                  <a:noFill/>
                </a:ln>
                <a:solidFill>
                  <a:prstClr val="black"/>
                </a:solidFill>
                <a:effectLst/>
                <a:uLnTx/>
                <a:uFillTx/>
                <a:latin typeface="Calibri"/>
                <a:ea typeface="+mn-ea"/>
                <a:cs typeface="+mn-cs"/>
              </a:rPr>
              <a:t>los</a:t>
            </a:r>
            <a:r>
              <a:rPr kumimoji="0" lang="en-US" sz="1600" b="0" i="0" u="none" strike="noStrike" kern="1200" cap="none" spc="0" normalizeH="0" baseline="0" noProof="0" dirty="0">
                <a:ln>
                  <a:noFill/>
                </a:ln>
                <a:solidFill>
                  <a:prstClr val="black"/>
                </a:solidFill>
                <a:effectLst/>
                <a:uLnTx/>
                <a:uFillTx/>
                <a:latin typeface="Calibri"/>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a:ea typeface="+mn-ea"/>
                <a:cs typeface="+mn-cs"/>
              </a:rPr>
              <a:t>ordenadores</a:t>
            </a:r>
            <a:r>
              <a:rPr kumimoji="0" lang="en-US" sz="1600" b="0" i="0" u="none" strike="noStrike" kern="1200" cap="none" spc="0" normalizeH="0" baseline="0" noProof="0" dirty="0">
                <a:ln>
                  <a:noFill/>
                </a:ln>
                <a:solidFill>
                  <a:prstClr val="black"/>
                </a:solidFill>
                <a:effectLst/>
                <a:uLnTx/>
                <a:uFillTx/>
                <a:latin typeface="Calibri"/>
                <a:ea typeface="+mn-ea"/>
                <a:cs typeface="+mn-cs"/>
              </a:rPr>
              <a:t> de la </a:t>
            </a:r>
            <a:r>
              <a:rPr kumimoji="0" lang="en-US" sz="1600" b="0" i="0" u="none" strike="noStrike" kern="1200" cap="none" spc="0" normalizeH="0" baseline="0" noProof="0" dirty="0" err="1">
                <a:ln>
                  <a:noFill/>
                </a:ln>
                <a:solidFill>
                  <a:prstClr val="black"/>
                </a:solidFill>
                <a:effectLst/>
                <a:uLnTx/>
                <a:uFillTx/>
                <a:latin typeface="Calibri"/>
                <a:ea typeface="+mn-ea"/>
                <a:cs typeface="+mn-cs"/>
              </a:rPr>
              <a:t>capacidad</a:t>
            </a:r>
            <a:r>
              <a:rPr kumimoji="0" lang="en-US" sz="1600" b="0" i="0" u="none" strike="noStrike" kern="1200" cap="none" spc="0" normalizeH="0" baseline="0" noProof="0" dirty="0">
                <a:ln>
                  <a:noFill/>
                </a:ln>
                <a:solidFill>
                  <a:prstClr val="black"/>
                </a:solidFill>
                <a:effectLst/>
                <a:uLnTx/>
                <a:uFillTx/>
                <a:latin typeface="Calibri"/>
                <a:ea typeface="+mn-ea"/>
                <a:cs typeface="+mn-cs"/>
              </a:rPr>
              <a:t> para </a:t>
            </a:r>
            <a:r>
              <a:rPr kumimoji="0" lang="en-US" sz="1600" b="0" i="0" u="none" strike="noStrike" kern="1200" cap="none" spc="0" normalizeH="0" baseline="0" noProof="0" dirty="0" err="1">
                <a:ln>
                  <a:noFill/>
                </a:ln>
                <a:solidFill>
                  <a:prstClr val="black"/>
                </a:solidFill>
                <a:effectLst/>
                <a:uLnTx/>
                <a:uFillTx/>
                <a:latin typeface="Calibri"/>
                <a:ea typeface="+mn-ea"/>
                <a:cs typeface="+mn-cs"/>
              </a:rPr>
              <a:t>id﻿entificar</a:t>
            </a:r>
            <a:r>
              <a:rPr kumimoji="0" lang="en-US" sz="1600" b="0" i="0" u="none" strike="noStrike" kern="1200" cap="none" spc="0" normalizeH="0" baseline="0" noProof="0" dirty="0">
                <a:ln>
                  <a:noFill/>
                </a:ln>
                <a:solidFill>
                  <a:prstClr val="black"/>
                </a:solidFill>
                <a:effectLst/>
                <a:uLnTx/>
                <a:uFillTx/>
                <a:latin typeface="Calibri"/>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a:ea typeface="+mn-ea"/>
                <a:cs typeface="+mn-cs"/>
              </a:rPr>
              <a:t>patrones</a:t>
            </a:r>
            <a:r>
              <a:rPr kumimoji="0" lang="en-US" sz="1600" b="0" i="0" u="none" strike="noStrike" kern="1200" cap="none" spc="0" normalizeH="0" baseline="0" noProof="0" dirty="0">
                <a:ln>
                  <a:noFill/>
                </a:ln>
                <a:solidFill>
                  <a:prstClr val="black"/>
                </a:solidFill>
                <a:effectLst/>
                <a:uLnTx/>
                <a:uFillTx/>
                <a:latin typeface="Calibri"/>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a:ea typeface="+mn-ea"/>
                <a:cs typeface="+mn-cs"/>
              </a:rPr>
              <a:t>en</a:t>
            </a:r>
            <a:r>
              <a:rPr kumimoji="0" lang="en-US" sz="1600" b="0" i="0" u="none" strike="noStrike" kern="1200" cap="none" spc="0" normalizeH="0" baseline="0" noProof="0" dirty="0">
                <a:ln>
                  <a:noFill/>
                </a:ln>
                <a:solidFill>
                  <a:prstClr val="black"/>
                </a:solidFill>
                <a:effectLst/>
                <a:uLnTx/>
                <a:uFillTx/>
                <a:latin typeface="Calibri"/>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a:ea typeface="+mn-ea"/>
                <a:cs typeface="+mn-cs"/>
              </a:rPr>
              <a:t>datos</a:t>
            </a:r>
            <a:r>
              <a:rPr kumimoji="0" lang="en-US" sz="1600" b="0" i="0" u="none" strike="noStrike" kern="1200" cap="none" spc="0" normalizeH="0" baseline="0" noProof="0" dirty="0">
                <a:ln>
                  <a:noFill/>
                </a:ln>
                <a:solidFill>
                  <a:prstClr val="black"/>
                </a:solidFill>
                <a:effectLst/>
                <a:uLnTx/>
                <a:uFillTx/>
                <a:latin typeface="Calibri"/>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a:ea typeface="+mn-ea"/>
                <a:cs typeface="+mn-cs"/>
              </a:rPr>
              <a:t>masivos</a:t>
            </a:r>
            <a:r>
              <a:rPr kumimoji="0" lang="en-US" sz="1600" b="0" i="0" u="none" strike="noStrike" kern="1200" cap="none" spc="0" normalizeH="0" baseline="0" noProof="0" dirty="0">
                <a:ln>
                  <a:noFill/>
                </a:ln>
                <a:solidFill>
                  <a:prstClr val="black"/>
                </a:solidFill>
                <a:effectLst/>
                <a:uLnTx/>
                <a:uFillTx/>
                <a:latin typeface="Calibri"/>
                <a:ea typeface="+mn-ea"/>
                <a:cs typeface="+mn-cs"/>
              </a:rPr>
              <a:t> y </a:t>
            </a:r>
            <a:r>
              <a:rPr kumimoji="0" lang="en-US" sz="1600" b="0" i="0" u="none" strike="noStrike" kern="1200" cap="none" spc="0" normalizeH="0" baseline="0" noProof="0" dirty="0" err="1">
                <a:ln>
                  <a:noFill/>
                </a:ln>
                <a:solidFill>
                  <a:prstClr val="black"/>
                </a:solidFill>
                <a:effectLst/>
                <a:uLnTx/>
                <a:uFillTx/>
                <a:latin typeface="Calibri"/>
                <a:ea typeface="+mn-ea"/>
                <a:cs typeface="+mn-cs"/>
              </a:rPr>
              <a:t>elaborar</a:t>
            </a:r>
            <a:r>
              <a:rPr kumimoji="0" lang="en-US" sz="1600" b="0" i="0" u="none" strike="noStrike" kern="1200" cap="none" spc="0" normalizeH="0" baseline="0" noProof="0" dirty="0">
                <a:ln>
                  <a:noFill/>
                </a:ln>
                <a:solidFill>
                  <a:prstClr val="black"/>
                </a:solidFill>
                <a:effectLst/>
                <a:uLnTx/>
                <a:uFillTx/>
                <a:latin typeface="Calibri"/>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a:ea typeface="+mn-ea"/>
                <a:cs typeface="+mn-cs"/>
              </a:rPr>
              <a:t>predicciones</a:t>
            </a:r>
            <a:r>
              <a:rPr kumimoji="0" lang="en-US" sz="1600" b="0" i="0" u="none" strike="noStrike" kern="1200" cap="none" spc="0" normalizeH="0" baseline="0" noProof="0" dirty="0">
                <a:ln>
                  <a:noFill/>
                </a:ln>
                <a:solidFill>
                  <a:prstClr val="black"/>
                </a:solidFill>
                <a:effectLst/>
                <a:uLnTx/>
                <a:uFillTx/>
                <a:latin typeface="Calibri"/>
                <a:ea typeface="+mn-ea"/>
                <a:cs typeface="+mn-cs"/>
              </a:rPr>
              <a:t>.</a:t>
            </a:r>
          </a:p>
        </p:txBody>
      </p:sp>
      <p:sp>
        <p:nvSpPr>
          <p:cNvPr id="3" name="Freeform 3"/>
          <p:cNvSpPr/>
          <p:nvPr/>
        </p:nvSpPr>
        <p:spPr>
          <a:xfrm>
            <a:off x="2134905" y="3483460"/>
            <a:ext cx="1270000" cy="1360869"/>
          </a:xfrm>
          <a:custGeom>
            <a:avLst/>
            <a:gdLst/>
            <a:ahLst/>
            <a:cxnLst/>
            <a:rect l="l" t="t" r="r" b="b"/>
            <a:pathLst>
              <a:path w="4263305" h="4568346">
                <a:moveTo>
                  <a:pt x="0" y="0"/>
                </a:moveTo>
                <a:lnTo>
                  <a:pt x="4263305" y="0"/>
                </a:lnTo>
                <a:lnTo>
                  <a:pt x="4263305" y="4568346"/>
                </a:lnTo>
                <a:lnTo>
                  <a:pt x="0" y="4568346"/>
                </a:lnTo>
                <a:lnTo>
                  <a:pt x="0" y="0"/>
                </a:lnTo>
                <a:close/>
              </a:path>
            </a:pathLst>
          </a:custGeom>
          <a:blipFill>
            <a:blip r:embed="rId4">
              <a:extLst>
                <a:ext uri="{BEBA8EAE-BF5A-486C-A8C5-ECC9F3942E4B}">
                  <a14:imgProps xmlns:a14="http://schemas.microsoft.com/office/drawing/2010/main">
                    <a14:imgLayer r:embed="rId5">
                      <a14:imgEffect>
                        <a14:backgroundRemoval t="2822" b="97002" l="4537" r="96975">
                          <a14:foregroundMark x1="41588" y1="88536" x2="19282" y2="52028"/>
                          <a14:foregroundMark x1="19282" y1="52028" x2="29112" y2="19400"/>
                          <a14:foregroundMark x1="29112" y1="19400" x2="54442" y2="27160"/>
                          <a14:foregroundMark x1="42344" y1="97178" x2="19849" y2="81834"/>
                          <a14:foregroundMark x1="19849" y1="81834" x2="13989" y2="68254"/>
                          <a14:foregroundMark x1="32325" y1="98236" x2="11342" y2="78131"/>
                          <a14:foregroundMark x1="11342" y1="78131" x2="5482" y2="57848"/>
                          <a14:foregroundMark x1="4537" y1="46561" x2="15312" y2="22222"/>
                          <a14:foregroundMark x1="15312" y1="22222" x2="39698" y2="11993"/>
                          <a14:foregroundMark x1="39698" y1="11993" x2="41399" y2="12698"/>
                          <a14:foregroundMark x1="31758" y1="5467" x2="59924" y2="6173"/>
                          <a14:foregroundMark x1="59924" y1="6173" x2="64083" y2="7760"/>
                          <a14:foregroundMark x1="51985" y1="12875" x2="82987" y2="40212"/>
                          <a14:foregroundMark x1="82987" y1="40212" x2="82609" y2="64374"/>
                          <a14:foregroundMark x1="82609" y1="64374" x2="58601" y2="71429"/>
                          <a14:foregroundMark x1="58601" y1="71429" x2="45747" y2="43386"/>
                          <a14:foregroundMark x1="45747" y1="43386" x2="45180" y2="35802"/>
                          <a14:foregroundMark x1="74102" y1="66138" x2="61059" y2="26984"/>
                          <a14:foregroundMark x1="61059" y1="26984" x2="62004" y2="51852"/>
                          <a14:foregroundMark x1="62004" y1="51852" x2="63138" y2="54850"/>
                          <a14:foregroundMark x1="49527" y1="89771" x2="74291" y2="93298"/>
                          <a14:foregroundMark x1="74291" y1="93298" x2="87902" y2="76367"/>
                          <a14:foregroundMark x1="55009" y1="95238" x2="82798" y2="92769"/>
                          <a14:foregroundMark x1="82798" y1="92769" x2="95652" y2="68254"/>
                          <a14:foregroundMark x1="95652" y1="68254" x2="90737" y2="37919"/>
                          <a14:foregroundMark x1="90737" y1="37919" x2="89792" y2="36155"/>
                          <a14:foregroundMark x1="95274" y1="73192" x2="97164" y2="48148"/>
                          <a14:foregroundMark x1="97164" y1="48148" x2="89225" y2="23457"/>
                          <a14:foregroundMark x1="89225" y1="23457" x2="75047" y2="9347"/>
                          <a14:foregroundMark x1="61437" y1="2822" x2="51985" y2="4056"/>
                          <a14:backgroundMark x1="98110" y1="71252" x2="98110" y2="40035"/>
                        </a14:backgroundRemoval>
                      </a14:imgEffect>
                    </a14:imgLayer>
                  </a14:imgProps>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F2B4AE48-A3EC-0064-1A01-B16CCF728ECC}"/>
              </a:ext>
            </a:extLst>
          </p:cNvPr>
          <p:cNvSpPr/>
          <p:nvPr/>
        </p:nvSpPr>
        <p:spPr>
          <a:xfrm>
            <a:off x="6502400" y="4894851"/>
            <a:ext cx="5535895" cy="1066959"/>
          </a:xfrm>
          <a:prstGeom prst="rect">
            <a:avLst/>
          </a:prstGeom>
          <a:solidFill>
            <a:srgbClr val="0097A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6273DA25-FC02-C65E-EE45-FBB18D6A2D4E}"/>
              </a:ext>
            </a:extLst>
          </p:cNvPr>
          <p:cNvSpPr txBox="1"/>
          <p:nvPr/>
        </p:nvSpPr>
        <p:spPr>
          <a:xfrm>
            <a:off x="6515769" y="5010522"/>
            <a:ext cx="5269831" cy="830997"/>
          </a:xfrm>
          <a:prstGeom prst="rect">
            <a:avLst/>
          </a:prstGeom>
          <a:noFill/>
        </p:spPr>
        <p:txBody>
          <a:bodyPr wrap="square">
            <a:spAutoFit/>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Este </a:t>
            </a:r>
            <a:r>
              <a:rPr kumimoji="0" lang="en-US" sz="1600" b="0" i="0" u="none" strike="noStrike" kern="1200" cap="none" spc="0" normalizeH="0" baseline="0" noProof="0" dirty="0" err="1">
                <a:ln>
                  <a:noFill/>
                </a:ln>
                <a:solidFill>
                  <a:prstClr val="black"/>
                </a:solidFill>
                <a:effectLst/>
                <a:uLnTx/>
                <a:uFillTx/>
                <a:latin typeface="Calibri"/>
                <a:ea typeface="+mn-ea"/>
                <a:cs typeface="+mn-cs"/>
              </a:rPr>
              <a:t>aprendizaje</a:t>
            </a:r>
            <a:r>
              <a:rPr kumimoji="0" lang="en-US" sz="1600" b="0" i="0" u="none" strike="noStrike" kern="1200" cap="none" spc="0" normalizeH="0" baseline="0" noProof="0" dirty="0">
                <a:ln>
                  <a:noFill/>
                </a:ln>
                <a:solidFill>
                  <a:prstClr val="black"/>
                </a:solidFill>
                <a:effectLst/>
                <a:uLnTx/>
                <a:uFillTx/>
                <a:latin typeface="Calibri"/>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a:ea typeface="+mn-ea"/>
                <a:cs typeface="+mn-cs"/>
              </a:rPr>
              <a:t>permite</a:t>
            </a:r>
            <a:r>
              <a:rPr kumimoji="0" lang="en-US" sz="1600" b="0" i="0" u="none" strike="noStrike" kern="1200" cap="none" spc="0" normalizeH="0" baseline="0" noProof="0" dirty="0">
                <a:ln>
                  <a:noFill/>
                </a:ln>
                <a:solidFill>
                  <a:prstClr val="black"/>
                </a:solidFill>
                <a:effectLst/>
                <a:uLnTx/>
                <a:uFillTx/>
                <a:latin typeface="Calibri"/>
                <a:ea typeface="+mn-ea"/>
                <a:cs typeface="+mn-cs"/>
              </a:rPr>
              <a:t> a </a:t>
            </a:r>
            <a:r>
              <a:rPr kumimoji="0" lang="en-US" sz="1600" b="0" i="0" u="none" strike="noStrike" kern="1200" cap="none" spc="0" normalizeH="0" baseline="0" noProof="0" dirty="0" err="1">
                <a:ln>
                  <a:noFill/>
                </a:ln>
                <a:solidFill>
                  <a:prstClr val="black"/>
                </a:solidFill>
                <a:effectLst/>
                <a:uLnTx/>
                <a:uFillTx/>
                <a:latin typeface="Calibri"/>
                <a:ea typeface="+mn-ea"/>
                <a:cs typeface="+mn-cs"/>
              </a:rPr>
              <a:t>los</a:t>
            </a:r>
            <a:r>
              <a:rPr kumimoji="0" lang="en-US" sz="1600" b="0" i="0" u="none" strike="noStrike" kern="1200" cap="none" spc="0" normalizeH="0" baseline="0" noProof="0" dirty="0">
                <a:ln>
                  <a:noFill/>
                </a:ln>
                <a:solidFill>
                  <a:prstClr val="black"/>
                </a:solidFill>
                <a:effectLst/>
                <a:uLnTx/>
                <a:uFillTx/>
                <a:latin typeface="Calibri"/>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a:ea typeface="+mn-ea"/>
                <a:cs typeface="+mn-cs"/>
              </a:rPr>
              <a:t>computadores</a:t>
            </a:r>
            <a:r>
              <a:rPr kumimoji="0" lang="en-US" sz="1600" b="0" i="0" u="none" strike="noStrike" kern="1200" cap="none" spc="0" normalizeH="0" baseline="0" noProof="0" dirty="0">
                <a:ln>
                  <a:noFill/>
                </a:ln>
                <a:solidFill>
                  <a:prstClr val="black"/>
                </a:solidFill>
                <a:effectLst/>
                <a:uLnTx/>
                <a:uFillTx/>
                <a:latin typeface="Calibri"/>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a:ea typeface="+mn-ea"/>
                <a:cs typeface="+mn-cs"/>
              </a:rPr>
              <a:t>realizar</a:t>
            </a:r>
            <a:r>
              <a:rPr kumimoji="0" lang="en-US" sz="1600" b="0" i="0" u="none" strike="noStrike" kern="1200" cap="none" spc="0" normalizeH="0" baseline="0" noProof="0" dirty="0">
                <a:ln>
                  <a:noFill/>
                </a:ln>
                <a:solidFill>
                  <a:prstClr val="black"/>
                </a:solidFill>
                <a:effectLst/>
                <a:uLnTx/>
                <a:uFillTx/>
                <a:latin typeface="Calibri"/>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a:ea typeface="+mn-ea"/>
                <a:cs typeface="+mn-cs"/>
              </a:rPr>
              <a:t>tareas</a:t>
            </a:r>
            <a:r>
              <a:rPr kumimoji="0" lang="en-US" sz="1600" b="0" i="0" u="none" strike="noStrike" kern="1200" cap="none" spc="0" normalizeH="0" baseline="0" noProof="0" dirty="0">
                <a:ln>
                  <a:noFill/>
                </a:ln>
                <a:solidFill>
                  <a:prstClr val="black"/>
                </a:solidFill>
                <a:effectLst/>
                <a:uLnTx/>
                <a:uFillTx/>
                <a:latin typeface="Calibri"/>
                <a:ea typeface="+mn-ea"/>
                <a:cs typeface="+mn-cs"/>
              </a:rPr>
              <a:t> </a:t>
            </a:r>
            <a:r>
              <a:rPr kumimoji="0" lang="en-US" sz="1600" b="0" i="0" u="none" strike="noStrike" kern="1200" cap="none" spc="0" normalizeH="0" baseline="0" noProof="0" dirty="0" err="1">
                <a:ln>
                  <a:noFill/>
                </a:ln>
                <a:solidFill>
                  <a:prstClr val="black"/>
                </a:solidFill>
                <a:effectLst/>
                <a:uLnTx/>
                <a:uFillTx/>
                <a:latin typeface="Calibri"/>
                <a:ea typeface="+mn-ea"/>
                <a:cs typeface="+mn-cs"/>
              </a:rPr>
              <a:t>específicas</a:t>
            </a:r>
            <a:r>
              <a:rPr kumimoji="0" lang="en-US" sz="1600" b="0" i="0" u="none" strike="noStrike" kern="1200" cap="none" spc="0" normalizeH="0" baseline="0" noProof="0" dirty="0">
                <a:ln>
                  <a:noFill/>
                </a:ln>
                <a:solidFill>
                  <a:prstClr val="black"/>
                </a:solidFill>
                <a:effectLst/>
                <a:uLnTx/>
                <a:uFillTx/>
                <a:latin typeface="Calibri"/>
                <a:ea typeface="+mn-ea"/>
                <a:cs typeface="+mn-cs"/>
              </a:rPr>
              <a:t> de forma </a:t>
            </a:r>
            <a:r>
              <a:rPr kumimoji="0" lang="en-US" sz="1600" b="0" i="0" u="none" strike="noStrike" kern="1200" cap="none" spc="0" normalizeH="0" baseline="0" noProof="0" dirty="0" err="1">
                <a:ln>
                  <a:noFill/>
                </a:ln>
                <a:solidFill>
                  <a:prstClr val="black"/>
                </a:solidFill>
                <a:effectLst/>
                <a:uLnTx/>
                <a:uFillTx/>
                <a:latin typeface="Calibri"/>
                <a:ea typeface="+mn-ea"/>
                <a:cs typeface="+mn-cs"/>
              </a:rPr>
              <a:t>autónoma</a:t>
            </a:r>
            <a:r>
              <a:rPr kumimoji="0" lang="en-US" sz="1600" b="0" i="0" u="none" strike="noStrike" kern="1200" cap="none" spc="0" normalizeH="0" baseline="0" noProof="0" dirty="0">
                <a:ln>
                  <a:noFill/>
                </a:ln>
                <a:solidFill>
                  <a:prstClr val="black"/>
                </a:solidFill>
                <a:effectLst/>
                <a:uLnTx/>
                <a:uFillTx/>
                <a:latin typeface="Calibri"/>
                <a:ea typeface="+mn-ea"/>
                <a:cs typeface="+mn-cs"/>
              </a:rPr>
              <a:t>, es </a:t>
            </a:r>
            <a:r>
              <a:rPr kumimoji="0" lang="en-US" sz="1600" b="0" i="0" u="none" strike="noStrike" kern="1200" cap="none" spc="0" normalizeH="0" baseline="0" noProof="0" dirty="0" err="1">
                <a:ln>
                  <a:noFill/>
                </a:ln>
                <a:solidFill>
                  <a:prstClr val="black"/>
                </a:solidFill>
                <a:effectLst/>
                <a:uLnTx/>
                <a:uFillTx/>
                <a:latin typeface="Calibri"/>
                <a:ea typeface="+mn-ea"/>
                <a:cs typeface="+mn-cs"/>
              </a:rPr>
              <a:t>decir</a:t>
            </a:r>
            <a:r>
              <a:rPr kumimoji="0" lang="en-US" sz="1600" b="0" i="0" u="none" strike="noStrike" kern="1200" cap="none" spc="0" normalizeH="0" baseline="0" noProof="0" dirty="0">
                <a:ln>
                  <a:noFill/>
                </a:ln>
                <a:solidFill>
                  <a:prstClr val="black"/>
                </a:solidFill>
                <a:effectLst/>
                <a:uLnTx/>
                <a:uFillTx/>
                <a:latin typeface="Calibri"/>
                <a:ea typeface="+mn-ea"/>
                <a:cs typeface="+mn-cs"/>
              </a:rPr>
              <a:t>, sin </a:t>
            </a:r>
            <a:r>
              <a:rPr kumimoji="0" lang="en-US" sz="1600" b="0" i="0" u="none" strike="noStrike" kern="1200" cap="none" spc="0" normalizeH="0" baseline="0" noProof="0" dirty="0" err="1">
                <a:ln>
                  <a:noFill/>
                </a:ln>
                <a:solidFill>
                  <a:prstClr val="black"/>
                </a:solidFill>
                <a:effectLst/>
                <a:uLnTx/>
                <a:uFillTx/>
                <a:latin typeface="Calibri"/>
                <a:ea typeface="+mn-ea"/>
                <a:cs typeface="+mn-cs"/>
              </a:rPr>
              <a:t>necesidad</a:t>
            </a:r>
            <a:r>
              <a:rPr kumimoji="0" lang="en-US" sz="1600" b="0" i="0" u="none" strike="noStrike" kern="1200" cap="none" spc="0" normalizeH="0" baseline="0" noProof="0" dirty="0">
                <a:ln>
                  <a:noFill/>
                </a:ln>
                <a:solidFill>
                  <a:prstClr val="black"/>
                </a:solidFill>
                <a:effectLst/>
                <a:uLnTx/>
                <a:uFillTx/>
                <a:latin typeface="Calibri"/>
                <a:ea typeface="+mn-ea"/>
                <a:cs typeface="+mn-cs"/>
              </a:rPr>
              <a:t> de ser </a:t>
            </a:r>
            <a:r>
              <a:rPr kumimoji="0" lang="en-US" sz="1600" b="0" i="0" u="none" strike="noStrike" kern="1200" cap="none" spc="0" normalizeH="0" baseline="0" noProof="0" dirty="0" err="1">
                <a:ln>
                  <a:noFill/>
                </a:ln>
                <a:solidFill>
                  <a:prstClr val="black"/>
                </a:solidFill>
                <a:effectLst/>
                <a:uLnTx/>
                <a:uFillTx/>
                <a:latin typeface="Calibri"/>
                <a:ea typeface="+mn-ea"/>
                <a:cs typeface="+mn-cs"/>
              </a:rPr>
              <a:t>programados</a:t>
            </a:r>
            <a:r>
              <a:rPr kumimoji="0" lang="en-US" sz="1600" b="0" i="0" u="none" strike="noStrike" kern="1200" cap="none" spc="0" normalizeH="0" baseline="0" noProof="0" dirty="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458564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70707"/>
        </a:solidFill>
        <a:effectLst/>
      </p:bgPr>
    </p:bg>
    <p:spTree>
      <p:nvGrpSpPr>
        <p:cNvPr id="1" name=""/>
        <p:cNvGrpSpPr/>
        <p:nvPr/>
      </p:nvGrpSpPr>
      <p:grpSpPr>
        <a:xfrm>
          <a:off x="0" y="0"/>
          <a:ext cx="0" cy="0"/>
          <a:chOff x="0" y="0"/>
          <a:chExt cx="0" cy="0"/>
        </a:xfrm>
      </p:grpSpPr>
      <p:sp>
        <p:nvSpPr>
          <p:cNvPr id="6" name="Freeform 3">
            <a:extLst>
              <a:ext uri="{FF2B5EF4-FFF2-40B4-BE49-F238E27FC236}">
                <a16:creationId xmlns:a16="http://schemas.microsoft.com/office/drawing/2014/main" id="{C3774716-666F-BA42-1F1C-FF4316D8FDDA}"/>
              </a:ext>
            </a:extLst>
          </p:cNvPr>
          <p:cNvSpPr/>
          <p:nvPr/>
        </p:nvSpPr>
        <p:spPr>
          <a:xfrm>
            <a:off x="5740400" y="4066268"/>
            <a:ext cx="6096000" cy="1547218"/>
          </a:xfrm>
          <a:custGeom>
            <a:avLst/>
            <a:gdLst/>
            <a:ahLst/>
            <a:cxnLst/>
            <a:rect l="l" t="t" r="r" b="b"/>
            <a:pathLst>
              <a:path w="1937386" h="1173630">
                <a:moveTo>
                  <a:pt x="0" y="0"/>
                </a:moveTo>
                <a:lnTo>
                  <a:pt x="1937386" y="0"/>
                </a:lnTo>
                <a:lnTo>
                  <a:pt x="1937386" y="1173630"/>
                </a:lnTo>
                <a:lnTo>
                  <a:pt x="0" y="1173630"/>
                </a:lnTo>
                <a:lnTo>
                  <a:pt x="0" y="0"/>
                </a:lnTo>
              </a:path>
            </a:pathLst>
          </a:custGeom>
          <a:solidFill>
            <a:srgbClr val="070707"/>
          </a:solidFill>
          <a:ln w="9525">
            <a:solidFill>
              <a:srgbClr val="0097A9"/>
            </a:solid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sp>
        <p:nvSpPr>
          <p:cNvPr id="2" name="Freeform 2"/>
          <p:cNvSpPr/>
          <p:nvPr/>
        </p:nvSpPr>
        <p:spPr>
          <a:xfrm>
            <a:off x="0" y="2667000"/>
            <a:ext cx="5271041" cy="2635521"/>
          </a:xfrm>
          <a:custGeom>
            <a:avLst/>
            <a:gdLst/>
            <a:ahLst/>
            <a:cxnLst/>
            <a:rect l="l" t="t" r="r" b="b"/>
            <a:pathLst>
              <a:path w="7906562" h="3953281">
                <a:moveTo>
                  <a:pt x="0" y="0"/>
                </a:moveTo>
                <a:lnTo>
                  <a:pt x="7906563" y="0"/>
                </a:lnTo>
                <a:lnTo>
                  <a:pt x="7906563" y="3953281"/>
                </a:lnTo>
                <a:lnTo>
                  <a:pt x="0" y="3953281"/>
                </a:lnTo>
                <a:lnTo>
                  <a:pt x="0" y="0"/>
                </a:lnTo>
                <a:close/>
              </a:path>
            </a:pathLst>
          </a:custGeom>
          <a:blipFill>
            <a:blip r:embed="rId3"/>
            <a:stretch>
              <a:fillRect/>
            </a:stretch>
          </a:blipFill>
        </p:spPr>
      </p:sp>
      <p:sp>
        <p:nvSpPr>
          <p:cNvPr id="3" name="TextBox 3"/>
          <p:cNvSpPr txBox="1"/>
          <p:nvPr/>
        </p:nvSpPr>
        <p:spPr>
          <a:xfrm>
            <a:off x="444500" y="398565"/>
            <a:ext cx="10591800" cy="570541"/>
          </a:xfrm>
          <a:prstGeom prst="rect">
            <a:avLst/>
          </a:prstGeom>
        </p:spPr>
        <p:txBody>
          <a:bodyPr wrap="square" lIns="0" tIns="0" rIns="0" bIns="0" rtlCol="0" anchor="t">
            <a:spAutoFit/>
          </a:bodyPr>
          <a:lstStyle/>
          <a:p>
            <a:pPr marL="0" marR="0" lvl="0" indent="0" algn="l" defTabSz="609630" rtl="0" eaLnBrk="1" fontAlgn="auto" latinLnBrk="0" hangingPunct="1">
              <a:lnSpc>
                <a:spcPts val="4853"/>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97A9"/>
                </a:solidFill>
                <a:effectLst/>
                <a:uLnTx/>
                <a:uFillTx/>
                <a:latin typeface="Calibri Light" panose="020F0302020204030204" pitchFamily="34" charset="0"/>
                <a:ea typeface="+mn-ea"/>
                <a:cs typeface="Calibri Light" panose="020F0302020204030204" pitchFamily="34" charset="0"/>
              </a:rPr>
              <a:t>Antes vale la </a:t>
            </a:r>
            <a:r>
              <a:rPr kumimoji="0" lang="en-US" sz="2800" b="1" i="0" u="none" strike="noStrike" kern="1200" cap="none" spc="0" normalizeH="0" baseline="0" noProof="0" dirty="0" err="1">
                <a:ln>
                  <a:noFill/>
                </a:ln>
                <a:solidFill>
                  <a:srgbClr val="0097A9"/>
                </a:solidFill>
                <a:effectLst/>
                <a:uLnTx/>
                <a:uFillTx/>
                <a:latin typeface="Calibri Light" panose="020F0302020204030204" pitchFamily="34" charset="0"/>
                <a:ea typeface="+mn-ea"/>
                <a:cs typeface="Calibri Light" panose="020F0302020204030204" pitchFamily="34" charset="0"/>
              </a:rPr>
              <a:t>pena</a:t>
            </a:r>
            <a:r>
              <a:rPr kumimoji="0" lang="en-US" sz="2800" b="1" i="0" u="none" strike="noStrike" kern="1200" cap="none" spc="0" normalizeH="0" baseline="0" noProof="0" dirty="0">
                <a:ln>
                  <a:noFill/>
                </a:ln>
                <a:solidFill>
                  <a:srgbClr val="0097A9"/>
                </a:solidFill>
                <a:effectLst/>
                <a:uLnTx/>
                <a:uFillTx/>
                <a:latin typeface="Calibri Light" panose="020F0302020204030204" pitchFamily="34" charset="0"/>
                <a:ea typeface="+mn-ea"/>
                <a:cs typeface="Calibri Light" panose="020F0302020204030204" pitchFamily="34" charset="0"/>
              </a:rPr>
              <a:t> </a:t>
            </a:r>
            <a:r>
              <a:rPr kumimoji="0" lang="en-US" sz="2800" b="1" i="0" u="none" strike="noStrike" kern="1200" cap="none" spc="0" normalizeH="0" baseline="0" noProof="0" dirty="0" err="1">
                <a:ln>
                  <a:noFill/>
                </a:ln>
                <a:solidFill>
                  <a:srgbClr val="0097A9"/>
                </a:solidFill>
                <a:effectLst/>
                <a:uLnTx/>
                <a:uFillTx/>
                <a:latin typeface="Calibri Light" panose="020F0302020204030204" pitchFamily="34" charset="0"/>
                <a:ea typeface="+mn-ea"/>
                <a:cs typeface="Calibri Light" panose="020F0302020204030204" pitchFamily="34" charset="0"/>
              </a:rPr>
              <a:t>pensar</a:t>
            </a:r>
            <a:r>
              <a:rPr kumimoji="0" lang="en-US" sz="2800" b="1" i="0" u="none" strike="noStrike" kern="1200" cap="none" spc="0" normalizeH="0" baseline="0" noProof="0" dirty="0">
                <a:ln>
                  <a:noFill/>
                </a:ln>
                <a:solidFill>
                  <a:srgbClr val="0097A9"/>
                </a:solidFill>
                <a:effectLst/>
                <a:uLnTx/>
                <a:uFillTx/>
                <a:latin typeface="Calibri Light" panose="020F0302020204030204" pitchFamily="34" charset="0"/>
                <a:ea typeface="+mn-ea"/>
                <a:cs typeface="Calibri Light" panose="020F0302020204030204" pitchFamily="34" charset="0"/>
              </a:rPr>
              <a:t>… ¿</a:t>
            </a:r>
            <a:r>
              <a:rPr kumimoji="0" lang="en-US" sz="2800" b="1" i="0" u="none" strike="noStrike" kern="1200" cap="none" spc="0" normalizeH="0" baseline="0" noProof="0" dirty="0" err="1">
                <a:ln>
                  <a:noFill/>
                </a:ln>
                <a:solidFill>
                  <a:srgbClr val="0097A9"/>
                </a:solidFill>
                <a:effectLst/>
                <a:uLnTx/>
                <a:uFillTx/>
                <a:latin typeface="Calibri Light" panose="020F0302020204030204" pitchFamily="34" charset="0"/>
                <a:ea typeface="+mn-ea"/>
                <a:cs typeface="Calibri Light" panose="020F0302020204030204" pitchFamily="34" charset="0"/>
              </a:rPr>
              <a:t>cómo</a:t>
            </a:r>
            <a:r>
              <a:rPr kumimoji="0" lang="en-US" sz="2800" b="1" i="0" u="none" strike="noStrike" kern="1200" cap="none" spc="0" normalizeH="0" baseline="0" noProof="0" dirty="0">
                <a:ln>
                  <a:noFill/>
                </a:ln>
                <a:solidFill>
                  <a:srgbClr val="0097A9"/>
                </a:solidFill>
                <a:effectLst/>
                <a:uLnTx/>
                <a:uFillTx/>
                <a:latin typeface="Calibri Light" panose="020F0302020204030204" pitchFamily="34" charset="0"/>
                <a:ea typeface="+mn-ea"/>
                <a:cs typeface="Calibri Light" panose="020F0302020204030204" pitchFamily="34" charset="0"/>
              </a:rPr>
              <a:t> </a:t>
            </a:r>
            <a:r>
              <a:rPr kumimoji="0" lang="en-US" sz="2800" b="1" i="0" u="none" strike="noStrike" kern="1200" cap="none" spc="0" normalizeH="0" baseline="0" noProof="0" dirty="0" err="1">
                <a:ln>
                  <a:noFill/>
                </a:ln>
                <a:solidFill>
                  <a:srgbClr val="0097A9"/>
                </a:solidFill>
                <a:effectLst/>
                <a:uLnTx/>
                <a:uFillTx/>
                <a:latin typeface="Calibri Light" panose="020F0302020204030204" pitchFamily="34" charset="0"/>
                <a:ea typeface="+mn-ea"/>
                <a:cs typeface="Calibri Light" panose="020F0302020204030204" pitchFamily="34" charset="0"/>
              </a:rPr>
              <a:t>aprende</a:t>
            </a:r>
            <a:r>
              <a:rPr kumimoji="0" lang="en-US" sz="2800" b="1" i="0" u="none" strike="noStrike" kern="1200" cap="none" spc="0" normalizeH="0" baseline="0" noProof="0" dirty="0">
                <a:ln>
                  <a:noFill/>
                </a:ln>
                <a:solidFill>
                  <a:srgbClr val="0097A9"/>
                </a:solidFill>
                <a:effectLst/>
                <a:uLnTx/>
                <a:uFillTx/>
                <a:latin typeface="Calibri Light" panose="020F0302020204030204" pitchFamily="34" charset="0"/>
                <a:ea typeface="+mn-ea"/>
                <a:cs typeface="Calibri Light" panose="020F0302020204030204" pitchFamily="34" charset="0"/>
              </a:rPr>
              <a:t> un ser </a:t>
            </a:r>
            <a:r>
              <a:rPr kumimoji="0" lang="en-US" sz="2800" b="1" i="0" u="none" strike="noStrike" kern="1200" cap="none" spc="0" normalizeH="0" baseline="0" noProof="0" dirty="0" err="1">
                <a:ln>
                  <a:noFill/>
                </a:ln>
                <a:solidFill>
                  <a:srgbClr val="0097A9"/>
                </a:solidFill>
                <a:effectLst/>
                <a:uLnTx/>
                <a:uFillTx/>
                <a:latin typeface="Calibri Light" panose="020F0302020204030204" pitchFamily="34" charset="0"/>
                <a:ea typeface="+mn-ea"/>
                <a:cs typeface="Calibri Light" panose="020F0302020204030204" pitchFamily="34" charset="0"/>
              </a:rPr>
              <a:t>humano</a:t>
            </a:r>
            <a:r>
              <a:rPr kumimoji="0" lang="en-US" sz="2800" b="1" i="0" u="none" strike="noStrike" kern="1200" cap="none" spc="0" normalizeH="0" baseline="0" noProof="0" dirty="0">
                <a:ln>
                  <a:noFill/>
                </a:ln>
                <a:solidFill>
                  <a:srgbClr val="0097A9"/>
                </a:solidFill>
                <a:effectLst/>
                <a:uLnTx/>
                <a:uFillTx/>
                <a:latin typeface="Calibri Light" panose="020F0302020204030204" pitchFamily="34" charset="0"/>
                <a:ea typeface="+mn-ea"/>
                <a:cs typeface="Calibri Light" panose="020F0302020204030204" pitchFamily="34" charset="0"/>
              </a:rPr>
              <a:t>?</a:t>
            </a:r>
          </a:p>
        </p:txBody>
      </p:sp>
      <p:sp>
        <p:nvSpPr>
          <p:cNvPr id="4" name="TextBox 4"/>
          <p:cNvSpPr txBox="1"/>
          <p:nvPr/>
        </p:nvSpPr>
        <p:spPr>
          <a:xfrm>
            <a:off x="5779970" y="2084405"/>
            <a:ext cx="5799759" cy="1547218"/>
          </a:xfrm>
          <a:prstGeom prst="rect">
            <a:avLst/>
          </a:prstGeom>
        </p:spPr>
        <p:txBody>
          <a:bodyPr lIns="0" tIns="0" rIns="0" bIns="0" rtlCol="0" anchor="t">
            <a:spAutoFit/>
          </a:bodyPr>
          <a:lstStyle/>
          <a:p>
            <a:pPr marL="0" marR="0" lvl="0" indent="0" algn="l" defTabSz="609630" rtl="0" eaLnBrk="1" fontAlgn="auto" latinLnBrk="0" hangingPunct="1">
              <a:lnSpc>
                <a:spcPts val="3080"/>
              </a:lnSpc>
              <a:spcBef>
                <a:spcPts val="0"/>
              </a:spcBef>
              <a:spcAft>
                <a:spcPts val="0"/>
              </a:spcAft>
              <a:buClrTx/>
              <a:buSzTx/>
              <a:buFontTx/>
              <a:buNone/>
              <a:tabLst/>
              <a:defRPr/>
            </a:pPr>
            <a:r>
              <a:rPr kumimoji="0" lang="en-US" sz="1667" b="0" i="0" u="none" strike="noStrike" kern="1200" cap="none" spc="0" normalizeH="0" baseline="0" noProof="0" dirty="0" err="1">
                <a:ln>
                  <a:noFill/>
                </a:ln>
                <a:solidFill>
                  <a:srgbClr val="FFFFFF"/>
                </a:solidFill>
                <a:effectLst/>
                <a:uLnTx/>
                <a:uFillTx/>
                <a:latin typeface="Calibri"/>
                <a:ea typeface="+mn-ea"/>
                <a:cs typeface="+mn-cs"/>
              </a:rPr>
              <a:t>Nosotros</a:t>
            </a:r>
            <a:r>
              <a:rPr kumimoji="0" lang="en-US" sz="1667" b="0" i="0" u="none" strike="noStrike" kern="1200" cap="none" spc="0" normalizeH="0" baseline="0" noProof="0" dirty="0">
                <a:ln>
                  <a:noFill/>
                </a:ln>
                <a:solidFill>
                  <a:srgbClr val="FFFFFF"/>
                </a:solidFill>
                <a:effectLst/>
                <a:uLnTx/>
                <a:uFillTx/>
                <a:latin typeface="Calibri"/>
                <a:ea typeface="+mn-ea"/>
                <a:cs typeface="+mn-cs"/>
              </a:rPr>
              <a:t> </a:t>
            </a:r>
            <a:r>
              <a:rPr kumimoji="0" lang="en-US" sz="1667" b="0" i="0" u="none" strike="noStrike" kern="1200" cap="none" spc="0" normalizeH="0" baseline="0" noProof="0" dirty="0" err="1">
                <a:ln>
                  <a:noFill/>
                </a:ln>
                <a:solidFill>
                  <a:srgbClr val="FFFFFF"/>
                </a:solidFill>
                <a:effectLst/>
                <a:uLnTx/>
                <a:uFillTx/>
                <a:latin typeface="Calibri"/>
                <a:ea typeface="+mn-ea"/>
                <a:cs typeface="+mn-cs"/>
              </a:rPr>
              <a:t>aprendemos</a:t>
            </a:r>
            <a:r>
              <a:rPr kumimoji="0" lang="en-US" sz="1667" b="0" i="0" u="none" strike="noStrike" kern="1200" cap="none" spc="0" normalizeH="0" baseline="0" noProof="0" dirty="0">
                <a:ln>
                  <a:noFill/>
                </a:ln>
                <a:solidFill>
                  <a:srgbClr val="FFFFFF"/>
                </a:solidFill>
                <a:effectLst/>
                <a:uLnTx/>
                <a:uFillTx/>
                <a:latin typeface="Calibri"/>
                <a:ea typeface="+mn-ea"/>
                <a:cs typeface="+mn-cs"/>
              </a:rPr>
              <a:t> </a:t>
            </a:r>
            <a:r>
              <a:rPr kumimoji="0" lang="en-US" sz="1667" b="0" i="0" u="none" strike="noStrike" kern="1200" cap="none" spc="0" normalizeH="0" baseline="0" noProof="0" dirty="0" err="1">
                <a:ln>
                  <a:noFill/>
                </a:ln>
                <a:solidFill>
                  <a:srgbClr val="FFFFFF"/>
                </a:solidFill>
                <a:effectLst/>
                <a:uLnTx/>
                <a:uFillTx/>
                <a:latin typeface="Calibri"/>
                <a:ea typeface="+mn-ea"/>
                <a:cs typeface="+mn-cs"/>
              </a:rPr>
              <a:t>mediante</a:t>
            </a:r>
            <a:r>
              <a:rPr kumimoji="0" lang="en-US" sz="1667" b="0" i="0" u="none" strike="noStrike" kern="1200" cap="none" spc="0" normalizeH="0" baseline="0" noProof="0" dirty="0">
                <a:ln>
                  <a:noFill/>
                </a:ln>
                <a:solidFill>
                  <a:srgbClr val="FFFFFF"/>
                </a:solidFill>
                <a:effectLst/>
                <a:uLnTx/>
                <a:uFillTx/>
                <a:latin typeface="Calibri"/>
                <a:ea typeface="+mn-ea"/>
                <a:cs typeface="+mn-cs"/>
              </a:rPr>
              <a:t>:</a:t>
            </a:r>
          </a:p>
          <a:p>
            <a:pPr marL="342900" marR="0" lvl="0" indent="-342900" algn="l" defTabSz="609630" rtl="0" eaLnBrk="1" fontAlgn="auto" latinLnBrk="0" hangingPunct="1">
              <a:lnSpc>
                <a:spcPts val="3080"/>
              </a:lnSpc>
              <a:spcBef>
                <a:spcPts val="0"/>
              </a:spcBef>
              <a:spcAft>
                <a:spcPts val="0"/>
              </a:spcAft>
              <a:buClrTx/>
              <a:buSzTx/>
              <a:buFontTx/>
              <a:buAutoNum type="arabicPeriod"/>
              <a:tabLst/>
              <a:defRPr/>
            </a:pPr>
            <a:r>
              <a:rPr kumimoji="0" lang="en-US" sz="1667" b="0" i="0" u="none" strike="noStrike" kern="1200" cap="none" spc="0" normalizeH="0" baseline="0" noProof="0" dirty="0" err="1">
                <a:ln>
                  <a:noFill/>
                </a:ln>
                <a:solidFill>
                  <a:srgbClr val="FFFFFF"/>
                </a:solidFill>
                <a:effectLst/>
                <a:uLnTx/>
                <a:uFillTx/>
                <a:latin typeface="Calibri"/>
                <a:ea typeface="+mn-ea"/>
                <a:cs typeface="+mn-cs"/>
              </a:rPr>
              <a:t>Experiencias</a:t>
            </a:r>
            <a:endParaRPr kumimoji="0" lang="en-US" sz="1667" b="0" i="0" u="none" strike="noStrike" kern="1200" cap="none" spc="0" normalizeH="0" baseline="0" noProof="0" dirty="0">
              <a:ln>
                <a:noFill/>
              </a:ln>
              <a:solidFill>
                <a:srgbClr val="FFFFFF"/>
              </a:solidFill>
              <a:effectLst/>
              <a:uLnTx/>
              <a:uFillTx/>
              <a:latin typeface="Calibri"/>
              <a:ea typeface="+mn-ea"/>
              <a:cs typeface="+mn-cs"/>
            </a:endParaRPr>
          </a:p>
          <a:p>
            <a:pPr marL="342900" marR="0" lvl="0" indent="-342900" algn="l" defTabSz="609630" rtl="0" eaLnBrk="1" fontAlgn="auto" latinLnBrk="0" hangingPunct="1">
              <a:lnSpc>
                <a:spcPts val="3080"/>
              </a:lnSpc>
              <a:spcBef>
                <a:spcPts val="0"/>
              </a:spcBef>
              <a:spcAft>
                <a:spcPts val="0"/>
              </a:spcAft>
              <a:buClrTx/>
              <a:buSzTx/>
              <a:buFontTx/>
              <a:buAutoNum type="arabicPeriod"/>
              <a:tabLst/>
              <a:defRPr/>
            </a:pPr>
            <a:r>
              <a:rPr kumimoji="0" lang="en-US" sz="1667" b="0" i="0" u="none" strike="noStrike" kern="1200" cap="none" spc="0" normalizeH="0" baseline="0" noProof="0" dirty="0">
                <a:ln>
                  <a:noFill/>
                </a:ln>
                <a:solidFill>
                  <a:srgbClr val="FFFFFF"/>
                </a:solidFill>
                <a:effectLst/>
                <a:uLnTx/>
                <a:uFillTx/>
                <a:latin typeface="Calibri"/>
                <a:ea typeface="+mn-ea"/>
                <a:cs typeface="+mn-cs"/>
              </a:rPr>
              <a:t>La </a:t>
            </a:r>
            <a:r>
              <a:rPr kumimoji="0" lang="en-US" sz="1667" b="0" i="0" u="none" strike="noStrike" kern="1200" cap="none" spc="0" normalizeH="0" baseline="0" noProof="0" dirty="0" err="1">
                <a:ln>
                  <a:noFill/>
                </a:ln>
                <a:solidFill>
                  <a:srgbClr val="FFFFFF"/>
                </a:solidFill>
                <a:effectLst/>
                <a:uLnTx/>
                <a:uFillTx/>
                <a:latin typeface="Calibri"/>
                <a:ea typeface="+mn-ea"/>
                <a:cs typeface="+mn-cs"/>
              </a:rPr>
              <a:t>memorización</a:t>
            </a:r>
            <a:r>
              <a:rPr kumimoji="0" lang="en-US" sz="1667" b="0" i="0" u="none" strike="noStrike" kern="1200" cap="none" spc="0" normalizeH="0" baseline="0" noProof="0" dirty="0">
                <a:ln>
                  <a:noFill/>
                </a:ln>
                <a:solidFill>
                  <a:srgbClr val="FFFFFF"/>
                </a:solidFill>
                <a:effectLst/>
                <a:uLnTx/>
                <a:uFillTx/>
                <a:latin typeface="Calibri"/>
                <a:ea typeface="+mn-ea"/>
                <a:cs typeface="+mn-cs"/>
              </a:rPr>
              <a:t> de </a:t>
            </a:r>
            <a:r>
              <a:rPr kumimoji="0" lang="en-US" sz="1667" b="0" i="0" u="none" strike="noStrike" kern="1200" cap="none" spc="0" normalizeH="0" baseline="0" noProof="0" dirty="0" err="1">
                <a:ln>
                  <a:noFill/>
                </a:ln>
                <a:solidFill>
                  <a:srgbClr val="FFFFFF"/>
                </a:solidFill>
                <a:effectLst/>
                <a:uLnTx/>
                <a:uFillTx/>
                <a:latin typeface="Calibri"/>
                <a:ea typeface="+mn-ea"/>
                <a:cs typeface="+mn-cs"/>
              </a:rPr>
              <a:t>datos</a:t>
            </a:r>
            <a:r>
              <a:rPr kumimoji="0" lang="en-US" sz="1667" b="0" i="0" u="none" strike="noStrike" kern="1200" cap="none" spc="0" normalizeH="0" baseline="0" noProof="0" dirty="0">
                <a:ln>
                  <a:noFill/>
                </a:ln>
                <a:solidFill>
                  <a:srgbClr val="FFFFFF"/>
                </a:solidFill>
                <a:effectLst/>
                <a:uLnTx/>
                <a:uFillTx/>
                <a:latin typeface="Calibri"/>
                <a:ea typeface="+mn-ea"/>
                <a:cs typeface="+mn-cs"/>
              </a:rPr>
              <a:t> </a:t>
            </a:r>
          </a:p>
          <a:p>
            <a:pPr marL="342900" marR="0" lvl="0" indent="-342900" algn="l" defTabSz="609630" rtl="0" eaLnBrk="1" fontAlgn="auto" latinLnBrk="0" hangingPunct="1">
              <a:lnSpc>
                <a:spcPts val="3080"/>
              </a:lnSpc>
              <a:spcBef>
                <a:spcPts val="0"/>
              </a:spcBef>
              <a:spcAft>
                <a:spcPts val="0"/>
              </a:spcAft>
              <a:buClrTx/>
              <a:buSzTx/>
              <a:buFontTx/>
              <a:buAutoNum type="arabicPeriod"/>
              <a:tabLst/>
              <a:defRPr/>
            </a:pPr>
            <a:r>
              <a:rPr kumimoji="0" lang="en-US" sz="1667" b="0" i="0" u="none" strike="noStrike" kern="1200" cap="none" spc="0" normalizeH="0" baseline="0" noProof="0" dirty="0" err="1">
                <a:ln>
                  <a:noFill/>
                </a:ln>
                <a:solidFill>
                  <a:srgbClr val="FFFFFF"/>
                </a:solidFill>
                <a:effectLst/>
                <a:uLnTx/>
                <a:uFillTx/>
                <a:latin typeface="Calibri"/>
                <a:ea typeface="+mn-ea"/>
                <a:cs typeface="+mn-cs"/>
              </a:rPr>
              <a:t>Consultas</a:t>
            </a:r>
            <a:r>
              <a:rPr kumimoji="0" lang="en-US" sz="1667" b="0" i="0" u="none" strike="noStrike" kern="1200" cap="none" spc="0" normalizeH="0" baseline="0" noProof="0" dirty="0">
                <a:ln>
                  <a:noFill/>
                </a:ln>
                <a:solidFill>
                  <a:srgbClr val="FFFFFF"/>
                </a:solidFill>
                <a:effectLst/>
                <a:uLnTx/>
                <a:uFillTx/>
                <a:latin typeface="Calibri"/>
                <a:ea typeface="+mn-ea"/>
                <a:cs typeface="+mn-cs"/>
              </a:rPr>
              <a:t> a </a:t>
            </a:r>
            <a:r>
              <a:rPr kumimoji="0" lang="en-US" sz="1667" b="0" i="0" u="none" strike="noStrike" kern="1200" cap="none" spc="0" normalizeH="0" baseline="0" noProof="0" dirty="0" err="1">
                <a:ln>
                  <a:noFill/>
                </a:ln>
                <a:solidFill>
                  <a:srgbClr val="FFFFFF"/>
                </a:solidFill>
                <a:effectLst/>
                <a:uLnTx/>
                <a:uFillTx/>
                <a:latin typeface="Calibri"/>
                <a:ea typeface="+mn-ea"/>
                <a:cs typeface="+mn-cs"/>
              </a:rPr>
              <a:t>estos</a:t>
            </a:r>
            <a:r>
              <a:rPr kumimoji="0" lang="en-US" sz="1667" b="0" i="0" u="none" strike="noStrike" kern="1200" cap="none" spc="0" normalizeH="0" baseline="0" noProof="0" dirty="0">
                <a:ln>
                  <a:noFill/>
                </a:ln>
                <a:solidFill>
                  <a:srgbClr val="FFFFFF"/>
                </a:solidFill>
                <a:effectLst/>
                <a:uLnTx/>
                <a:uFillTx/>
                <a:latin typeface="Calibri"/>
                <a:ea typeface="+mn-ea"/>
                <a:cs typeface="+mn-cs"/>
              </a:rPr>
              <a:t> </a:t>
            </a:r>
            <a:r>
              <a:rPr kumimoji="0" lang="en-US" sz="1667" b="0" i="0" u="none" strike="noStrike" kern="1200" cap="none" spc="0" normalizeH="0" baseline="0" noProof="0" dirty="0" err="1">
                <a:ln>
                  <a:noFill/>
                </a:ln>
                <a:solidFill>
                  <a:srgbClr val="FFFFFF"/>
                </a:solidFill>
                <a:effectLst/>
                <a:uLnTx/>
                <a:uFillTx/>
                <a:latin typeface="Calibri"/>
                <a:ea typeface="+mn-ea"/>
                <a:cs typeface="+mn-cs"/>
              </a:rPr>
              <a:t>datos</a:t>
            </a:r>
            <a:r>
              <a:rPr kumimoji="0" lang="en-US" sz="1667" b="0" i="0" u="none" strike="noStrike" kern="1200" cap="none" spc="0" normalizeH="0" baseline="0" noProof="0" dirty="0">
                <a:ln>
                  <a:noFill/>
                </a:ln>
                <a:solidFill>
                  <a:srgbClr val="FFFFFF"/>
                </a:solidFill>
                <a:effectLst/>
                <a:uLnTx/>
                <a:uFillTx/>
                <a:latin typeface="Calibri"/>
                <a:ea typeface="+mn-ea"/>
                <a:cs typeface="+mn-cs"/>
              </a:rPr>
              <a:t>. </a:t>
            </a:r>
          </a:p>
        </p:txBody>
      </p:sp>
      <p:sp>
        <p:nvSpPr>
          <p:cNvPr id="11" name="Oval 10">
            <a:extLst>
              <a:ext uri="{FF2B5EF4-FFF2-40B4-BE49-F238E27FC236}">
                <a16:creationId xmlns:a16="http://schemas.microsoft.com/office/drawing/2014/main" id="{234A0F2A-56D9-4716-C468-5ED8A045490F}"/>
              </a:ext>
            </a:extLst>
          </p:cNvPr>
          <p:cNvSpPr/>
          <p:nvPr/>
        </p:nvSpPr>
        <p:spPr>
          <a:xfrm>
            <a:off x="11247039" y="3713401"/>
            <a:ext cx="738064" cy="7694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sp>
        <p:nvSpPr>
          <p:cNvPr id="7" name="TextBox 6">
            <a:extLst>
              <a:ext uri="{FF2B5EF4-FFF2-40B4-BE49-F238E27FC236}">
                <a16:creationId xmlns:a16="http://schemas.microsoft.com/office/drawing/2014/main" id="{CA73B234-654C-54C2-4223-0009F8A718D6}"/>
              </a:ext>
            </a:extLst>
          </p:cNvPr>
          <p:cNvSpPr txBox="1"/>
          <p:nvPr/>
        </p:nvSpPr>
        <p:spPr>
          <a:xfrm>
            <a:off x="5842001" y="4084762"/>
            <a:ext cx="6096000" cy="471732"/>
          </a:xfrm>
          <a:prstGeom prst="rect">
            <a:avLst/>
          </a:prstGeom>
          <a:noFill/>
        </p:spPr>
        <p:txBody>
          <a:bodyPr wrap="square">
            <a:spAutoFit/>
          </a:bodyPr>
          <a:lstStyle/>
          <a:p>
            <a:pPr marL="0" marR="0" lvl="0" indent="0" algn="l" defTabSz="609630" rtl="0" eaLnBrk="1" fontAlgn="auto" latinLnBrk="0" hangingPunct="1">
              <a:lnSpc>
                <a:spcPts val="308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FFFFFF"/>
                </a:solidFill>
                <a:effectLst/>
                <a:uLnTx/>
                <a:uFillTx/>
                <a:latin typeface="Calibri"/>
                <a:ea typeface="+mn-ea"/>
                <a:cs typeface="+mn-cs"/>
              </a:rPr>
              <a:t>Reflexionemos</a:t>
            </a:r>
            <a:r>
              <a:rPr kumimoji="0" lang="en-US" sz="2000" b="1" i="0" u="none" strike="noStrike" kern="1200" cap="none" spc="0" normalizeH="0" baseline="0" noProof="0" dirty="0">
                <a:ln>
                  <a:noFill/>
                </a:ln>
                <a:solidFill>
                  <a:srgbClr val="FFFFFF"/>
                </a:solidFill>
                <a:effectLst/>
                <a:uLnTx/>
                <a:uFillTx/>
                <a:latin typeface="Calibri"/>
                <a:ea typeface="+mn-ea"/>
                <a:cs typeface="+mn-cs"/>
              </a:rPr>
              <a:t> un poco:</a:t>
            </a:r>
          </a:p>
        </p:txBody>
      </p:sp>
      <p:grpSp>
        <p:nvGrpSpPr>
          <p:cNvPr id="8" name="Graphic 4">
            <a:extLst>
              <a:ext uri="{FF2B5EF4-FFF2-40B4-BE49-F238E27FC236}">
                <a16:creationId xmlns:a16="http://schemas.microsoft.com/office/drawing/2014/main" id="{E591228C-B15C-A197-8E92-ABCC49426BFF}"/>
              </a:ext>
            </a:extLst>
          </p:cNvPr>
          <p:cNvGrpSpPr>
            <a:grpSpLocks noChangeAspect="1"/>
          </p:cNvGrpSpPr>
          <p:nvPr/>
        </p:nvGrpSpPr>
        <p:grpSpPr>
          <a:xfrm>
            <a:off x="11267512" y="3715925"/>
            <a:ext cx="720681" cy="720000"/>
            <a:chOff x="1952125" y="3339623"/>
            <a:chExt cx="362313" cy="361971"/>
          </a:xfrm>
          <a:solidFill>
            <a:srgbClr val="0097A9"/>
          </a:solidFill>
        </p:grpSpPr>
        <p:sp>
          <p:nvSpPr>
            <p:cNvPr id="9" name="Graphic 4">
              <a:extLst>
                <a:ext uri="{FF2B5EF4-FFF2-40B4-BE49-F238E27FC236}">
                  <a16:creationId xmlns:a16="http://schemas.microsoft.com/office/drawing/2014/main" id="{550CB295-0342-E1A1-0B89-4D5B7A1BB14A}"/>
                </a:ext>
              </a:extLst>
            </p:cNvPr>
            <p:cNvSpPr/>
            <p:nvPr/>
          </p:nvSpPr>
          <p:spPr>
            <a:xfrm>
              <a:off x="2106026" y="3455149"/>
              <a:ext cx="56327" cy="68971"/>
            </a:xfrm>
            <a:custGeom>
              <a:avLst/>
              <a:gdLst>
                <a:gd name="connsiteX0" fmla="*/ 16710 w 56327"/>
                <a:gd name="connsiteY0" fmla="*/ 68971 h 68971"/>
                <a:gd name="connsiteX1" fmla="*/ 39075 w 56327"/>
                <a:gd name="connsiteY1" fmla="*/ 68971 h 68971"/>
                <a:gd name="connsiteX2" fmla="*/ 49299 w 56327"/>
                <a:gd name="connsiteY2" fmla="*/ 45989 h 68971"/>
                <a:gd name="connsiteX3" fmla="*/ 56328 w 56327"/>
                <a:gd name="connsiteY3" fmla="*/ 26837 h 68971"/>
                <a:gd name="connsiteX4" fmla="*/ 26934 w 56327"/>
                <a:gd name="connsiteY4" fmla="*/ 24 h 68971"/>
                <a:gd name="connsiteX5" fmla="*/ 97 w 56327"/>
                <a:gd name="connsiteY5" fmla="*/ 26837 h 68971"/>
                <a:gd name="connsiteX6" fmla="*/ 7125 w 56327"/>
                <a:gd name="connsiteY6" fmla="*/ 45989 h 68971"/>
                <a:gd name="connsiteX7" fmla="*/ 16710 w 56327"/>
                <a:gd name="connsiteY7" fmla="*/ 68971 h 68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327" h="68971">
                  <a:moveTo>
                    <a:pt x="16710" y="68971"/>
                  </a:moveTo>
                  <a:lnTo>
                    <a:pt x="39075" y="68971"/>
                  </a:lnTo>
                  <a:cubicBezTo>
                    <a:pt x="39714" y="60672"/>
                    <a:pt x="43548" y="52373"/>
                    <a:pt x="49299" y="45989"/>
                  </a:cubicBezTo>
                  <a:cubicBezTo>
                    <a:pt x="53772" y="40882"/>
                    <a:pt x="56328" y="33859"/>
                    <a:pt x="56328" y="26837"/>
                  </a:cubicBezTo>
                  <a:cubicBezTo>
                    <a:pt x="55689" y="11516"/>
                    <a:pt x="42270" y="-614"/>
                    <a:pt x="26934" y="24"/>
                  </a:cubicBezTo>
                  <a:cubicBezTo>
                    <a:pt x="12237" y="663"/>
                    <a:pt x="736" y="12154"/>
                    <a:pt x="97" y="26837"/>
                  </a:cubicBezTo>
                  <a:cubicBezTo>
                    <a:pt x="-543" y="33859"/>
                    <a:pt x="2013" y="40882"/>
                    <a:pt x="7125" y="45989"/>
                  </a:cubicBezTo>
                  <a:cubicBezTo>
                    <a:pt x="12237" y="52373"/>
                    <a:pt x="16071" y="60672"/>
                    <a:pt x="16710" y="68971"/>
                  </a:cubicBezTo>
                  <a:close/>
                </a:path>
              </a:pathLst>
            </a:custGeom>
            <a:grpFill/>
            <a:ln w="6390" cap="flat">
              <a:noFill/>
              <a:prstDash val="solid"/>
              <a:miter/>
            </a:ln>
          </p:spPr>
          <p:txBody>
            <a:bodyPr rtlCol="0" anchor="ct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10" name="Graphic 4">
              <a:extLst>
                <a:ext uri="{FF2B5EF4-FFF2-40B4-BE49-F238E27FC236}">
                  <a16:creationId xmlns:a16="http://schemas.microsoft.com/office/drawing/2014/main" id="{29A1A631-91D7-4796-8B13-6E96625E7BEB}"/>
                </a:ext>
              </a:extLst>
            </p:cNvPr>
            <p:cNvSpPr/>
            <p:nvPr/>
          </p:nvSpPr>
          <p:spPr>
            <a:xfrm>
              <a:off x="1952125" y="3339623"/>
              <a:ext cx="362313" cy="361971"/>
            </a:xfrm>
            <a:custGeom>
              <a:avLst/>
              <a:gdLst>
                <a:gd name="connsiteX0" fmla="*/ 181474 w 362313"/>
                <a:gd name="connsiteY0" fmla="*/ 0 h 361971"/>
                <a:gd name="connsiteX1" fmla="*/ 0 w 362313"/>
                <a:gd name="connsiteY1" fmla="*/ 180667 h 361971"/>
                <a:gd name="connsiteX2" fmla="*/ 180835 w 362313"/>
                <a:gd name="connsiteY2" fmla="*/ 361972 h 361971"/>
                <a:gd name="connsiteX3" fmla="*/ 362310 w 362313"/>
                <a:gd name="connsiteY3" fmla="*/ 181305 h 361971"/>
                <a:gd name="connsiteX4" fmla="*/ 362310 w 362313"/>
                <a:gd name="connsiteY4" fmla="*/ 181305 h 361971"/>
                <a:gd name="connsiteX5" fmla="*/ 181474 w 362313"/>
                <a:gd name="connsiteY5" fmla="*/ 0 h 361971"/>
                <a:gd name="connsiteX6" fmla="*/ 224926 w 362313"/>
                <a:gd name="connsiteY6" fmla="*/ 101505 h 361971"/>
                <a:gd name="connsiteX7" fmla="*/ 237706 w 362313"/>
                <a:gd name="connsiteY7" fmla="*/ 93206 h 361971"/>
                <a:gd name="connsiteX8" fmla="*/ 246652 w 362313"/>
                <a:gd name="connsiteY8" fmla="*/ 95121 h 361971"/>
                <a:gd name="connsiteX9" fmla="*/ 244735 w 362313"/>
                <a:gd name="connsiteY9" fmla="*/ 104059 h 361971"/>
                <a:gd name="connsiteX10" fmla="*/ 231955 w 362313"/>
                <a:gd name="connsiteY10" fmla="*/ 112358 h 361971"/>
                <a:gd name="connsiteX11" fmla="*/ 223009 w 362313"/>
                <a:gd name="connsiteY11" fmla="*/ 110443 h 361971"/>
                <a:gd name="connsiteX12" fmla="*/ 224926 w 362313"/>
                <a:gd name="connsiteY12" fmla="*/ 101505 h 361971"/>
                <a:gd name="connsiteX13" fmla="*/ 175084 w 362313"/>
                <a:gd name="connsiteY13" fmla="*/ 66394 h 361971"/>
                <a:gd name="connsiteX14" fmla="*/ 181474 w 362313"/>
                <a:gd name="connsiteY14" fmla="*/ 60010 h 361971"/>
                <a:gd name="connsiteX15" fmla="*/ 187864 w 362313"/>
                <a:gd name="connsiteY15" fmla="*/ 66394 h 361971"/>
                <a:gd name="connsiteX16" fmla="*/ 187864 w 362313"/>
                <a:gd name="connsiteY16" fmla="*/ 80438 h 361971"/>
                <a:gd name="connsiteX17" fmla="*/ 181474 w 362313"/>
                <a:gd name="connsiteY17" fmla="*/ 86822 h 361971"/>
                <a:gd name="connsiteX18" fmla="*/ 175084 w 362313"/>
                <a:gd name="connsiteY18" fmla="*/ 80438 h 361971"/>
                <a:gd name="connsiteX19" fmla="*/ 175084 w 362313"/>
                <a:gd name="connsiteY19" fmla="*/ 66394 h 361971"/>
                <a:gd name="connsiteX20" fmla="*/ 181474 w 362313"/>
                <a:gd name="connsiteY20" fmla="*/ 102144 h 361971"/>
                <a:gd name="connsiteX21" fmla="*/ 222370 w 362313"/>
                <a:gd name="connsiteY21" fmla="*/ 141086 h 361971"/>
                <a:gd name="connsiteX22" fmla="*/ 222370 w 362313"/>
                <a:gd name="connsiteY22" fmla="*/ 141724 h 361971"/>
                <a:gd name="connsiteX23" fmla="*/ 212785 w 362313"/>
                <a:gd name="connsiteY23" fmla="*/ 168537 h 361971"/>
                <a:gd name="connsiteX24" fmla="*/ 205117 w 362313"/>
                <a:gd name="connsiteY24" fmla="*/ 190243 h 361971"/>
                <a:gd name="connsiteX25" fmla="*/ 198727 w 362313"/>
                <a:gd name="connsiteY25" fmla="*/ 196627 h 361971"/>
                <a:gd name="connsiteX26" fmla="*/ 164221 w 362313"/>
                <a:gd name="connsiteY26" fmla="*/ 196627 h 361971"/>
                <a:gd name="connsiteX27" fmla="*/ 157832 w 362313"/>
                <a:gd name="connsiteY27" fmla="*/ 190243 h 361971"/>
                <a:gd name="connsiteX28" fmla="*/ 150164 w 362313"/>
                <a:gd name="connsiteY28" fmla="*/ 168537 h 361971"/>
                <a:gd name="connsiteX29" fmla="*/ 140579 w 362313"/>
                <a:gd name="connsiteY29" fmla="*/ 141724 h 361971"/>
                <a:gd name="connsiteX30" fmla="*/ 180835 w 362313"/>
                <a:gd name="connsiteY30" fmla="*/ 102144 h 361971"/>
                <a:gd name="connsiteX31" fmla="*/ 181474 w 362313"/>
                <a:gd name="connsiteY31" fmla="*/ 102144 h 361971"/>
                <a:gd name="connsiteX32" fmla="*/ 181474 w 362313"/>
                <a:gd name="connsiteY32" fmla="*/ 102144 h 361971"/>
                <a:gd name="connsiteX33" fmla="*/ 204478 w 362313"/>
                <a:gd name="connsiteY33" fmla="*/ 209395 h 361971"/>
                <a:gd name="connsiteX34" fmla="*/ 198088 w 362313"/>
                <a:gd name="connsiteY34" fmla="*/ 215779 h 361971"/>
                <a:gd name="connsiteX35" fmla="*/ 165499 w 362313"/>
                <a:gd name="connsiteY35" fmla="*/ 215779 h 361971"/>
                <a:gd name="connsiteX36" fmla="*/ 159109 w 362313"/>
                <a:gd name="connsiteY36" fmla="*/ 209395 h 361971"/>
                <a:gd name="connsiteX37" fmla="*/ 165499 w 362313"/>
                <a:gd name="connsiteY37" fmla="*/ 203011 h 361971"/>
                <a:gd name="connsiteX38" fmla="*/ 198088 w 362313"/>
                <a:gd name="connsiteY38" fmla="*/ 203011 h 361971"/>
                <a:gd name="connsiteX39" fmla="*/ 204478 w 362313"/>
                <a:gd name="connsiteY39" fmla="*/ 209395 h 361971"/>
                <a:gd name="connsiteX40" fmla="*/ 116936 w 362313"/>
                <a:gd name="connsiteY40" fmla="*/ 95121 h 361971"/>
                <a:gd name="connsiteX41" fmla="*/ 125882 w 362313"/>
                <a:gd name="connsiteY41" fmla="*/ 93206 h 361971"/>
                <a:gd name="connsiteX42" fmla="*/ 138662 w 362313"/>
                <a:gd name="connsiteY42" fmla="*/ 101505 h 361971"/>
                <a:gd name="connsiteX43" fmla="*/ 140579 w 362313"/>
                <a:gd name="connsiteY43" fmla="*/ 110443 h 361971"/>
                <a:gd name="connsiteX44" fmla="*/ 135467 w 362313"/>
                <a:gd name="connsiteY44" fmla="*/ 113635 h 361971"/>
                <a:gd name="connsiteX45" fmla="*/ 131633 w 362313"/>
                <a:gd name="connsiteY45" fmla="*/ 112358 h 361971"/>
                <a:gd name="connsiteX46" fmla="*/ 118853 w 362313"/>
                <a:gd name="connsiteY46" fmla="*/ 104059 h 361971"/>
                <a:gd name="connsiteX47" fmla="*/ 116936 w 362313"/>
                <a:gd name="connsiteY47" fmla="*/ 95121 h 361971"/>
                <a:gd name="connsiteX48" fmla="*/ 116936 w 362313"/>
                <a:gd name="connsiteY48" fmla="*/ 95121 h 361971"/>
                <a:gd name="connsiteX49" fmla="*/ 104156 w 362313"/>
                <a:gd name="connsiteY49" fmla="*/ 157684 h 361971"/>
                <a:gd name="connsiteX50" fmla="*/ 110546 w 362313"/>
                <a:gd name="connsiteY50" fmla="*/ 151300 h 361971"/>
                <a:gd name="connsiteX51" fmla="*/ 125882 w 362313"/>
                <a:gd name="connsiteY51" fmla="*/ 151300 h 361971"/>
                <a:gd name="connsiteX52" fmla="*/ 132272 w 362313"/>
                <a:gd name="connsiteY52" fmla="*/ 157684 h 361971"/>
                <a:gd name="connsiteX53" fmla="*/ 125882 w 362313"/>
                <a:gd name="connsiteY53" fmla="*/ 164068 h 361971"/>
                <a:gd name="connsiteX54" fmla="*/ 110546 w 362313"/>
                <a:gd name="connsiteY54" fmla="*/ 164068 h 361971"/>
                <a:gd name="connsiteX55" fmla="*/ 104156 w 362313"/>
                <a:gd name="connsiteY55" fmla="*/ 157684 h 361971"/>
                <a:gd name="connsiteX56" fmla="*/ 104156 w 362313"/>
                <a:gd name="connsiteY56" fmla="*/ 157684 h 361971"/>
                <a:gd name="connsiteX57" fmla="*/ 256876 w 362313"/>
                <a:gd name="connsiteY57" fmla="*/ 295578 h 361971"/>
                <a:gd name="connsiteX58" fmla="*/ 250486 w 362313"/>
                <a:gd name="connsiteY58" fmla="*/ 301962 h 361971"/>
                <a:gd name="connsiteX59" fmla="*/ 244096 w 362313"/>
                <a:gd name="connsiteY59" fmla="*/ 295578 h 361971"/>
                <a:gd name="connsiteX60" fmla="*/ 244096 w 362313"/>
                <a:gd name="connsiteY60" fmla="*/ 284087 h 361971"/>
                <a:gd name="connsiteX61" fmla="*/ 200644 w 362313"/>
                <a:gd name="connsiteY61" fmla="*/ 236846 h 361971"/>
                <a:gd name="connsiteX62" fmla="*/ 162304 w 362313"/>
                <a:gd name="connsiteY62" fmla="*/ 236846 h 361971"/>
                <a:gd name="connsiteX63" fmla="*/ 118853 w 362313"/>
                <a:gd name="connsiteY63" fmla="*/ 284087 h 361971"/>
                <a:gd name="connsiteX64" fmla="*/ 118853 w 362313"/>
                <a:gd name="connsiteY64" fmla="*/ 295578 h 361971"/>
                <a:gd name="connsiteX65" fmla="*/ 112463 w 362313"/>
                <a:gd name="connsiteY65" fmla="*/ 301962 h 361971"/>
                <a:gd name="connsiteX66" fmla="*/ 106073 w 362313"/>
                <a:gd name="connsiteY66" fmla="*/ 295578 h 361971"/>
                <a:gd name="connsiteX67" fmla="*/ 106073 w 362313"/>
                <a:gd name="connsiteY67" fmla="*/ 284087 h 361971"/>
                <a:gd name="connsiteX68" fmla="*/ 162304 w 362313"/>
                <a:gd name="connsiteY68" fmla="*/ 224078 h 361971"/>
                <a:gd name="connsiteX69" fmla="*/ 200644 w 362313"/>
                <a:gd name="connsiteY69" fmla="*/ 224078 h 361971"/>
                <a:gd name="connsiteX70" fmla="*/ 256876 w 362313"/>
                <a:gd name="connsiteY70" fmla="*/ 284087 h 361971"/>
                <a:gd name="connsiteX71" fmla="*/ 256876 w 362313"/>
                <a:gd name="connsiteY71" fmla="*/ 295578 h 361971"/>
                <a:gd name="connsiteX72" fmla="*/ 253042 w 362313"/>
                <a:gd name="connsiteY72" fmla="*/ 164068 h 361971"/>
                <a:gd name="connsiteX73" fmla="*/ 237706 w 362313"/>
                <a:gd name="connsiteY73" fmla="*/ 164068 h 361971"/>
                <a:gd name="connsiteX74" fmla="*/ 231316 w 362313"/>
                <a:gd name="connsiteY74" fmla="*/ 157684 h 361971"/>
                <a:gd name="connsiteX75" fmla="*/ 237706 w 362313"/>
                <a:gd name="connsiteY75" fmla="*/ 151300 h 361971"/>
                <a:gd name="connsiteX76" fmla="*/ 253042 w 362313"/>
                <a:gd name="connsiteY76" fmla="*/ 151300 h 361971"/>
                <a:gd name="connsiteX77" fmla="*/ 259431 w 362313"/>
                <a:gd name="connsiteY77" fmla="*/ 157684 h 361971"/>
                <a:gd name="connsiteX78" fmla="*/ 253042 w 362313"/>
                <a:gd name="connsiteY78" fmla="*/ 164068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62313" h="361971">
                  <a:moveTo>
                    <a:pt x="181474" y="0"/>
                  </a:moveTo>
                  <a:cubicBezTo>
                    <a:pt x="81152" y="0"/>
                    <a:pt x="0" y="81077"/>
                    <a:pt x="0" y="180667"/>
                  </a:cubicBezTo>
                  <a:cubicBezTo>
                    <a:pt x="0" y="280895"/>
                    <a:pt x="81152" y="361972"/>
                    <a:pt x="180835" y="361972"/>
                  </a:cubicBezTo>
                  <a:cubicBezTo>
                    <a:pt x="281157" y="361972"/>
                    <a:pt x="362310" y="280895"/>
                    <a:pt x="362310" y="181305"/>
                  </a:cubicBezTo>
                  <a:cubicBezTo>
                    <a:pt x="362310" y="181305"/>
                    <a:pt x="362310" y="181305"/>
                    <a:pt x="362310" y="181305"/>
                  </a:cubicBezTo>
                  <a:cubicBezTo>
                    <a:pt x="362948" y="81077"/>
                    <a:pt x="281796" y="0"/>
                    <a:pt x="181474" y="0"/>
                  </a:cubicBezTo>
                  <a:close/>
                  <a:moveTo>
                    <a:pt x="224926" y="101505"/>
                  </a:moveTo>
                  <a:lnTo>
                    <a:pt x="237706" y="93206"/>
                  </a:lnTo>
                  <a:cubicBezTo>
                    <a:pt x="240901" y="91291"/>
                    <a:pt x="244735" y="91930"/>
                    <a:pt x="246652" y="95121"/>
                  </a:cubicBezTo>
                  <a:cubicBezTo>
                    <a:pt x="248569" y="98313"/>
                    <a:pt x="247929" y="102144"/>
                    <a:pt x="244735" y="104059"/>
                  </a:cubicBezTo>
                  <a:lnTo>
                    <a:pt x="231955" y="112358"/>
                  </a:lnTo>
                  <a:cubicBezTo>
                    <a:pt x="228760" y="114273"/>
                    <a:pt x="224926" y="113635"/>
                    <a:pt x="223009" y="110443"/>
                  </a:cubicBezTo>
                  <a:cubicBezTo>
                    <a:pt x="221092" y="107889"/>
                    <a:pt x="221731" y="103421"/>
                    <a:pt x="224926" y="101505"/>
                  </a:cubicBezTo>
                  <a:close/>
                  <a:moveTo>
                    <a:pt x="175084" y="66394"/>
                  </a:moveTo>
                  <a:cubicBezTo>
                    <a:pt x="175084" y="62563"/>
                    <a:pt x="177640" y="60010"/>
                    <a:pt x="181474" y="60010"/>
                  </a:cubicBezTo>
                  <a:cubicBezTo>
                    <a:pt x="185308" y="60010"/>
                    <a:pt x="187864" y="62563"/>
                    <a:pt x="187864" y="66394"/>
                  </a:cubicBezTo>
                  <a:lnTo>
                    <a:pt x="187864" y="80438"/>
                  </a:lnTo>
                  <a:cubicBezTo>
                    <a:pt x="187864" y="84269"/>
                    <a:pt x="185308" y="86822"/>
                    <a:pt x="181474" y="86822"/>
                  </a:cubicBezTo>
                  <a:cubicBezTo>
                    <a:pt x="177640" y="86822"/>
                    <a:pt x="175084" y="84269"/>
                    <a:pt x="175084" y="80438"/>
                  </a:cubicBezTo>
                  <a:lnTo>
                    <a:pt x="175084" y="66394"/>
                  </a:lnTo>
                  <a:close/>
                  <a:moveTo>
                    <a:pt x="181474" y="102144"/>
                  </a:moveTo>
                  <a:cubicBezTo>
                    <a:pt x="203839" y="101505"/>
                    <a:pt x="221731" y="119381"/>
                    <a:pt x="222370" y="141086"/>
                  </a:cubicBezTo>
                  <a:cubicBezTo>
                    <a:pt x="222370" y="141086"/>
                    <a:pt x="222370" y="141724"/>
                    <a:pt x="222370" y="141724"/>
                  </a:cubicBezTo>
                  <a:cubicBezTo>
                    <a:pt x="223009" y="151939"/>
                    <a:pt x="219175" y="161515"/>
                    <a:pt x="212785" y="168537"/>
                  </a:cubicBezTo>
                  <a:cubicBezTo>
                    <a:pt x="207673" y="174283"/>
                    <a:pt x="204478" y="182582"/>
                    <a:pt x="205117" y="190243"/>
                  </a:cubicBezTo>
                  <a:cubicBezTo>
                    <a:pt x="205117" y="194073"/>
                    <a:pt x="202561" y="196627"/>
                    <a:pt x="198727" y="196627"/>
                  </a:cubicBezTo>
                  <a:lnTo>
                    <a:pt x="164221" y="196627"/>
                  </a:lnTo>
                  <a:cubicBezTo>
                    <a:pt x="160387" y="196627"/>
                    <a:pt x="157832" y="194073"/>
                    <a:pt x="157832" y="190243"/>
                  </a:cubicBezTo>
                  <a:cubicBezTo>
                    <a:pt x="158470" y="181944"/>
                    <a:pt x="155275" y="174283"/>
                    <a:pt x="150164" y="168537"/>
                  </a:cubicBezTo>
                  <a:cubicBezTo>
                    <a:pt x="143774" y="160876"/>
                    <a:pt x="139940" y="151300"/>
                    <a:pt x="140579" y="141724"/>
                  </a:cubicBezTo>
                  <a:cubicBezTo>
                    <a:pt x="140579" y="119381"/>
                    <a:pt x="158470" y="101505"/>
                    <a:pt x="180835" y="102144"/>
                  </a:cubicBezTo>
                  <a:cubicBezTo>
                    <a:pt x="181474" y="102144"/>
                    <a:pt x="181474" y="102144"/>
                    <a:pt x="181474" y="102144"/>
                  </a:cubicBezTo>
                  <a:lnTo>
                    <a:pt x="181474" y="102144"/>
                  </a:lnTo>
                  <a:close/>
                  <a:moveTo>
                    <a:pt x="204478" y="209395"/>
                  </a:moveTo>
                  <a:cubicBezTo>
                    <a:pt x="204478" y="213225"/>
                    <a:pt x="201922" y="215779"/>
                    <a:pt x="198088" y="215779"/>
                  </a:cubicBezTo>
                  <a:lnTo>
                    <a:pt x="165499" y="215779"/>
                  </a:lnTo>
                  <a:cubicBezTo>
                    <a:pt x="161665" y="215779"/>
                    <a:pt x="159109" y="213225"/>
                    <a:pt x="159109" y="209395"/>
                  </a:cubicBezTo>
                  <a:cubicBezTo>
                    <a:pt x="159109" y="205564"/>
                    <a:pt x="161665" y="203011"/>
                    <a:pt x="165499" y="203011"/>
                  </a:cubicBezTo>
                  <a:lnTo>
                    <a:pt x="198088" y="203011"/>
                  </a:lnTo>
                  <a:cubicBezTo>
                    <a:pt x="201283" y="203011"/>
                    <a:pt x="204478" y="205564"/>
                    <a:pt x="204478" y="209395"/>
                  </a:cubicBezTo>
                  <a:close/>
                  <a:moveTo>
                    <a:pt x="116936" y="95121"/>
                  </a:moveTo>
                  <a:cubicBezTo>
                    <a:pt x="118853" y="91930"/>
                    <a:pt x="122687" y="91291"/>
                    <a:pt x="125882" y="93206"/>
                  </a:cubicBezTo>
                  <a:lnTo>
                    <a:pt x="138662" y="101505"/>
                  </a:lnTo>
                  <a:cubicBezTo>
                    <a:pt x="141857" y="103421"/>
                    <a:pt x="142496" y="107251"/>
                    <a:pt x="140579" y="110443"/>
                  </a:cubicBezTo>
                  <a:cubicBezTo>
                    <a:pt x="139301" y="112358"/>
                    <a:pt x="137384" y="113635"/>
                    <a:pt x="135467" y="113635"/>
                  </a:cubicBezTo>
                  <a:cubicBezTo>
                    <a:pt x="134189" y="113635"/>
                    <a:pt x="132911" y="112997"/>
                    <a:pt x="131633" y="112358"/>
                  </a:cubicBezTo>
                  <a:lnTo>
                    <a:pt x="118853" y="104059"/>
                  </a:lnTo>
                  <a:cubicBezTo>
                    <a:pt x="115658" y="102144"/>
                    <a:pt x="115019" y="97675"/>
                    <a:pt x="116936" y="95121"/>
                  </a:cubicBezTo>
                  <a:cubicBezTo>
                    <a:pt x="116936" y="95121"/>
                    <a:pt x="116936" y="95121"/>
                    <a:pt x="116936" y="95121"/>
                  </a:cubicBezTo>
                  <a:close/>
                  <a:moveTo>
                    <a:pt x="104156" y="157684"/>
                  </a:moveTo>
                  <a:cubicBezTo>
                    <a:pt x="104156" y="153854"/>
                    <a:pt x="106712" y="151300"/>
                    <a:pt x="110546" y="151300"/>
                  </a:cubicBezTo>
                  <a:lnTo>
                    <a:pt x="125882" y="151300"/>
                  </a:lnTo>
                  <a:cubicBezTo>
                    <a:pt x="129716" y="151300"/>
                    <a:pt x="132272" y="153854"/>
                    <a:pt x="132272" y="157684"/>
                  </a:cubicBezTo>
                  <a:cubicBezTo>
                    <a:pt x="132272" y="161515"/>
                    <a:pt x="129716" y="164068"/>
                    <a:pt x="125882" y="164068"/>
                  </a:cubicBezTo>
                  <a:lnTo>
                    <a:pt x="110546" y="164068"/>
                  </a:lnTo>
                  <a:cubicBezTo>
                    <a:pt x="106712" y="164068"/>
                    <a:pt x="104156" y="160876"/>
                    <a:pt x="104156" y="157684"/>
                  </a:cubicBezTo>
                  <a:lnTo>
                    <a:pt x="104156" y="157684"/>
                  </a:lnTo>
                  <a:close/>
                  <a:moveTo>
                    <a:pt x="256876" y="295578"/>
                  </a:moveTo>
                  <a:cubicBezTo>
                    <a:pt x="256876" y="299409"/>
                    <a:pt x="254319" y="301962"/>
                    <a:pt x="250486" y="301962"/>
                  </a:cubicBezTo>
                  <a:cubicBezTo>
                    <a:pt x="246652" y="301962"/>
                    <a:pt x="244096" y="299409"/>
                    <a:pt x="244096" y="295578"/>
                  </a:cubicBezTo>
                  <a:lnTo>
                    <a:pt x="244096" y="284087"/>
                  </a:lnTo>
                  <a:cubicBezTo>
                    <a:pt x="244096" y="257913"/>
                    <a:pt x="224287" y="236846"/>
                    <a:pt x="200644" y="236846"/>
                  </a:cubicBezTo>
                  <a:lnTo>
                    <a:pt x="162304" y="236846"/>
                  </a:lnTo>
                  <a:cubicBezTo>
                    <a:pt x="138023" y="236846"/>
                    <a:pt x="118853" y="257913"/>
                    <a:pt x="118853" y="284087"/>
                  </a:cubicBezTo>
                  <a:lnTo>
                    <a:pt x="118853" y="295578"/>
                  </a:lnTo>
                  <a:cubicBezTo>
                    <a:pt x="118853" y="299409"/>
                    <a:pt x="116297" y="301962"/>
                    <a:pt x="112463" y="301962"/>
                  </a:cubicBezTo>
                  <a:cubicBezTo>
                    <a:pt x="108629" y="301962"/>
                    <a:pt x="106073" y="299409"/>
                    <a:pt x="106073" y="295578"/>
                  </a:cubicBezTo>
                  <a:lnTo>
                    <a:pt x="106073" y="284087"/>
                  </a:lnTo>
                  <a:cubicBezTo>
                    <a:pt x="106073" y="250890"/>
                    <a:pt x="131633" y="224078"/>
                    <a:pt x="162304" y="224078"/>
                  </a:cubicBezTo>
                  <a:lnTo>
                    <a:pt x="200644" y="224078"/>
                  </a:lnTo>
                  <a:cubicBezTo>
                    <a:pt x="231955" y="224078"/>
                    <a:pt x="256876" y="250890"/>
                    <a:pt x="256876" y="284087"/>
                  </a:cubicBezTo>
                  <a:lnTo>
                    <a:pt x="256876" y="295578"/>
                  </a:lnTo>
                  <a:close/>
                  <a:moveTo>
                    <a:pt x="253042" y="164068"/>
                  </a:moveTo>
                  <a:lnTo>
                    <a:pt x="237706" y="164068"/>
                  </a:lnTo>
                  <a:cubicBezTo>
                    <a:pt x="233872" y="164068"/>
                    <a:pt x="231316" y="161515"/>
                    <a:pt x="231316" y="157684"/>
                  </a:cubicBezTo>
                  <a:cubicBezTo>
                    <a:pt x="231316" y="153854"/>
                    <a:pt x="233872" y="151300"/>
                    <a:pt x="237706" y="151300"/>
                  </a:cubicBezTo>
                  <a:lnTo>
                    <a:pt x="253042" y="151300"/>
                  </a:lnTo>
                  <a:cubicBezTo>
                    <a:pt x="256876" y="151300"/>
                    <a:pt x="259431" y="153854"/>
                    <a:pt x="259431" y="157684"/>
                  </a:cubicBezTo>
                  <a:cubicBezTo>
                    <a:pt x="259431" y="161515"/>
                    <a:pt x="256237" y="164068"/>
                    <a:pt x="253042" y="164068"/>
                  </a:cubicBezTo>
                  <a:close/>
                </a:path>
              </a:pathLst>
            </a:custGeom>
            <a:grpFill/>
            <a:ln w="6390" cap="flat">
              <a:noFill/>
              <a:prstDash val="solid"/>
              <a:miter/>
            </a:ln>
          </p:spPr>
          <p:txBody>
            <a:bodyPr rtlCol="0" anchor="ct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grpSp>
      <p:sp>
        <p:nvSpPr>
          <p:cNvPr id="12" name="TextBox 4">
            <a:extLst>
              <a:ext uri="{FF2B5EF4-FFF2-40B4-BE49-F238E27FC236}">
                <a16:creationId xmlns:a16="http://schemas.microsoft.com/office/drawing/2014/main" id="{2C3CF0AF-007A-3CE0-FEBB-728811D20A3F}"/>
              </a:ext>
            </a:extLst>
          </p:cNvPr>
          <p:cNvSpPr txBox="1"/>
          <p:nvPr/>
        </p:nvSpPr>
        <p:spPr>
          <a:xfrm>
            <a:off x="5961208" y="4549350"/>
            <a:ext cx="5724472" cy="752129"/>
          </a:xfrm>
          <a:prstGeom prst="rect">
            <a:avLst/>
          </a:prstGeom>
        </p:spPr>
        <p:txBody>
          <a:bodyPr wrap="square" lIns="0" tIns="0" rIns="0" bIns="0" rtlCol="0" anchor="t">
            <a:spAutoFit/>
          </a:bodyPr>
          <a:lstStyle/>
          <a:p>
            <a:pPr marL="0" marR="0" lvl="0" indent="0" algn="l" defTabSz="609630" rtl="0" eaLnBrk="1" fontAlgn="auto" latinLnBrk="0" hangingPunct="1">
              <a:lnSpc>
                <a:spcPts val="3080"/>
              </a:lnSpc>
              <a:spcBef>
                <a:spcPts val="0"/>
              </a:spcBef>
              <a:spcAft>
                <a:spcPts val="0"/>
              </a:spcAft>
              <a:buClrTx/>
              <a:buSzTx/>
              <a:buFontTx/>
              <a:buNone/>
              <a:tabLst/>
              <a:defRPr/>
            </a:pPr>
            <a:r>
              <a:rPr kumimoji="0" lang="es-MX" sz="1800" b="0" i="0" u="none" strike="noStrike" kern="1200" cap="none" spc="0" normalizeH="0" baseline="0" noProof="0" dirty="0">
                <a:ln>
                  <a:noFill/>
                </a:ln>
                <a:solidFill>
                  <a:srgbClr val="FFFFFF"/>
                </a:solidFill>
                <a:effectLst/>
                <a:uLnTx/>
                <a:uFillTx/>
                <a:latin typeface="Calibri"/>
                <a:ea typeface="+mn-ea"/>
                <a:cs typeface="+mn-cs"/>
              </a:rPr>
              <a:t>¿</a:t>
            </a:r>
            <a:r>
              <a:rPr kumimoji="0" lang="en-US" sz="1800" b="0" i="0" u="none" strike="noStrike" kern="1200" cap="none" spc="0" normalizeH="0" baseline="0" noProof="0" dirty="0" err="1">
                <a:ln>
                  <a:noFill/>
                </a:ln>
                <a:solidFill>
                  <a:srgbClr val="FFFFFF"/>
                </a:solidFill>
                <a:effectLst/>
                <a:uLnTx/>
                <a:uFillTx/>
                <a:latin typeface="Calibri"/>
                <a:ea typeface="+mn-ea"/>
                <a:cs typeface="+mn-cs"/>
              </a:rPr>
              <a:t>Cómo</a:t>
            </a:r>
            <a:r>
              <a:rPr kumimoji="0" lang="en-US" sz="1800" b="0" i="0" u="none" strike="noStrike" kern="1200" cap="none" spc="0" normalizeH="0" baseline="0" noProof="0" dirty="0">
                <a:ln>
                  <a:noFill/>
                </a:ln>
                <a:solidFill>
                  <a:srgbClr val="FFFFFF"/>
                </a:solidFill>
                <a:effectLst/>
                <a:uLnTx/>
                <a:uFillTx/>
                <a:latin typeface="Calibri"/>
                <a:ea typeface="+mn-ea"/>
                <a:cs typeface="+mn-cs"/>
              </a:rPr>
              <a:t> </a:t>
            </a:r>
            <a:r>
              <a:rPr kumimoji="0" lang="en-US" sz="1800" b="0" i="0" u="none" strike="noStrike" kern="1200" cap="none" spc="0" normalizeH="0" baseline="0" noProof="0" dirty="0" err="1">
                <a:ln>
                  <a:noFill/>
                </a:ln>
                <a:solidFill>
                  <a:srgbClr val="FFFFFF"/>
                </a:solidFill>
                <a:effectLst/>
                <a:uLnTx/>
                <a:uFillTx/>
                <a:latin typeface="Calibri"/>
                <a:ea typeface="+mn-ea"/>
                <a:cs typeface="+mn-cs"/>
              </a:rPr>
              <a:t>aprendiste</a:t>
            </a:r>
            <a:r>
              <a:rPr kumimoji="0" lang="en-US" sz="1800" b="0" i="0" u="none" strike="noStrike" kern="1200" cap="none" spc="0" normalizeH="0" baseline="0" noProof="0" dirty="0">
                <a:ln>
                  <a:noFill/>
                </a:ln>
                <a:solidFill>
                  <a:srgbClr val="FFFFFF"/>
                </a:solidFill>
                <a:effectLst/>
                <a:uLnTx/>
                <a:uFillTx/>
                <a:latin typeface="Calibri"/>
                <a:ea typeface="+mn-ea"/>
                <a:cs typeface="+mn-cs"/>
              </a:rPr>
              <a:t> a </a:t>
            </a:r>
            <a:r>
              <a:rPr kumimoji="0" lang="en-US" sz="1800" b="0" i="0" u="none" strike="noStrike" kern="1200" cap="none" spc="0" normalizeH="0" baseline="0" noProof="0" dirty="0" err="1">
                <a:ln>
                  <a:noFill/>
                </a:ln>
                <a:solidFill>
                  <a:srgbClr val="FFFFFF"/>
                </a:solidFill>
                <a:effectLst/>
                <a:uLnTx/>
                <a:uFillTx/>
                <a:latin typeface="Calibri"/>
                <a:ea typeface="+mn-ea"/>
                <a:cs typeface="+mn-cs"/>
              </a:rPr>
              <a:t>diferenciar</a:t>
            </a:r>
            <a:r>
              <a:rPr kumimoji="0" lang="en-US" sz="1800" b="0" i="0" u="none" strike="noStrike" kern="1200" cap="none" spc="0" normalizeH="0" baseline="0" noProof="0" dirty="0">
                <a:ln>
                  <a:noFill/>
                </a:ln>
                <a:solidFill>
                  <a:srgbClr val="FFFFFF"/>
                </a:solidFill>
                <a:effectLst/>
                <a:uLnTx/>
                <a:uFillTx/>
                <a:latin typeface="Calibri"/>
                <a:ea typeface="+mn-ea"/>
                <a:cs typeface="+mn-cs"/>
              </a:rPr>
              <a:t> a un </a:t>
            </a:r>
            <a:r>
              <a:rPr kumimoji="0" lang="en-US" sz="1800" b="1" i="0" u="none" strike="noStrike" kern="1200" cap="none" spc="0" normalizeH="0" baseline="0" noProof="0" dirty="0" err="1">
                <a:ln>
                  <a:noFill/>
                </a:ln>
                <a:solidFill>
                  <a:srgbClr val="6FC2B4"/>
                </a:solidFill>
                <a:effectLst/>
                <a:uLnTx/>
                <a:uFillTx/>
                <a:latin typeface="Calibri"/>
                <a:ea typeface="+mn-ea"/>
                <a:cs typeface="+mn-cs"/>
              </a:rPr>
              <a:t>perro</a:t>
            </a:r>
            <a:r>
              <a:rPr kumimoji="0" lang="en-US" sz="1800" b="0" i="0" u="none" strike="noStrike" kern="1200" cap="none" spc="0" normalizeH="0" baseline="0" noProof="0" dirty="0">
                <a:ln>
                  <a:noFill/>
                </a:ln>
                <a:solidFill>
                  <a:srgbClr val="FFFFFF"/>
                </a:solidFill>
                <a:effectLst/>
                <a:uLnTx/>
                <a:uFillTx/>
                <a:latin typeface="Calibri"/>
                <a:ea typeface="+mn-ea"/>
                <a:cs typeface="+mn-cs"/>
              </a:rPr>
              <a:t> del </a:t>
            </a:r>
            <a:r>
              <a:rPr kumimoji="0" lang="en-US" sz="1800" b="1" i="0" u="none" strike="noStrike" kern="1200" cap="none" spc="0" normalizeH="0" baseline="0" noProof="0" dirty="0">
                <a:ln>
                  <a:noFill/>
                </a:ln>
                <a:solidFill>
                  <a:srgbClr val="0097A9"/>
                </a:solidFill>
                <a:effectLst/>
                <a:uLnTx/>
                <a:uFillTx/>
                <a:latin typeface="Calibri"/>
                <a:ea typeface="+mn-ea"/>
                <a:cs typeface="+mn-cs"/>
              </a:rPr>
              <a:t>resto de </a:t>
            </a:r>
            <a:r>
              <a:rPr kumimoji="0" lang="en-US" sz="1800" b="1" i="0" u="none" strike="noStrike" kern="1200" cap="none" spc="0" normalizeH="0" baseline="0" noProof="0" dirty="0" err="1">
                <a:ln>
                  <a:noFill/>
                </a:ln>
                <a:solidFill>
                  <a:srgbClr val="0097A9"/>
                </a:solidFill>
                <a:effectLst/>
                <a:uLnTx/>
                <a:uFillTx/>
                <a:latin typeface="Calibri"/>
                <a:ea typeface="+mn-ea"/>
                <a:cs typeface="+mn-cs"/>
              </a:rPr>
              <a:t>los</a:t>
            </a:r>
            <a:r>
              <a:rPr kumimoji="0" lang="en-US" sz="1800" b="1" i="0" u="none" strike="noStrike" kern="1200" cap="none" spc="0" normalizeH="0" baseline="0" noProof="0" dirty="0">
                <a:ln>
                  <a:noFill/>
                </a:ln>
                <a:solidFill>
                  <a:srgbClr val="0097A9"/>
                </a:solidFill>
                <a:effectLst/>
                <a:uLnTx/>
                <a:uFillTx/>
                <a:latin typeface="Calibri"/>
                <a:ea typeface="+mn-ea"/>
                <a:cs typeface="+mn-cs"/>
              </a:rPr>
              <a:t> </a:t>
            </a:r>
            <a:r>
              <a:rPr kumimoji="0" lang="en-US" sz="1800" b="1" i="0" u="none" strike="noStrike" kern="1200" cap="none" spc="0" normalizeH="0" baseline="0" noProof="0" dirty="0" err="1">
                <a:ln>
                  <a:noFill/>
                </a:ln>
                <a:solidFill>
                  <a:srgbClr val="0097A9"/>
                </a:solidFill>
                <a:effectLst/>
                <a:uLnTx/>
                <a:uFillTx/>
                <a:latin typeface="Calibri"/>
                <a:ea typeface="+mn-ea"/>
                <a:cs typeface="+mn-cs"/>
              </a:rPr>
              <a:t>animales</a:t>
            </a:r>
            <a:r>
              <a:rPr kumimoji="0" lang="en-US" sz="1800" b="0" i="0" u="none" strike="noStrike" kern="1200" cap="none" spc="0" normalizeH="0" baseline="0" noProof="0" dirty="0">
                <a:ln>
                  <a:noFill/>
                </a:ln>
                <a:solidFill>
                  <a:srgbClr val="FFFFFF"/>
                </a:solidFill>
                <a:effectLst/>
                <a:uLnTx/>
                <a:uFillTx/>
                <a:latin typeface="Calibri"/>
                <a:ea typeface="+mn-ea"/>
                <a:cs typeface="+mn-cs"/>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10" descr="A white chalk drawing of a speech bubble&#10;&#10;Description automatically generated">
            <a:extLst>
              <a:ext uri="{FF2B5EF4-FFF2-40B4-BE49-F238E27FC236}">
                <a16:creationId xmlns:a16="http://schemas.microsoft.com/office/drawing/2014/main" id="{0EDF5A49-DE9A-03CE-8F02-A30C8FC69C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205" y="1190351"/>
            <a:ext cx="3049377" cy="1344153"/>
          </a:xfrm>
          <a:prstGeom prst="rect">
            <a:avLst/>
          </a:prstGeom>
        </p:spPr>
      </p:pic>
      <p:sp>
        <p:nvSpPr>
          <p:cNvPr id="3" name="Freeform 7">
            <a:extLst>
              <a:ext uri="{FF2B5EF4-FFF2-40B4-BE49-F238E27FC236}">
                <a16:creationId xmlns:a16="http://schemas.microsoft.com/office/drawing/2014/main" id="{6B8B50A7-7249-02A1-7CE8-5F5D6EB073B1}"/>
              </a:ext>
            </a:extLst>
          </p:cNvPr>
          <p:cNvSpPr/>
          <p:nvPr/>
        </p:nvSpPr>
        <p:spPr>
          <a:xfrm>
            <a:off x="7770826" y="197383"/>
            <a:ext cx="2117164" cy="1539755"/>
          </a:xfrm>
          <a:custGeom>
            <a:avLst/>
            <a:gdLst/>
            <a:ahLst/>
            <a:cxnLst/>
            <a:rect l="l" t="t" r="r" b="b"/>
            <a:pathLst>
              <a:path w="2685976" h="1953437">
                <a:moveTo>
                  <a:pt x="0" y="0"/>
                </a:moveTo>
                <a:lnTo>
                  <a:pt x="2685976" y="0"/>
                </a:lnTo>
                <a:lnTo>
                  <a:pt x="2685976" y="1953437"/>
                </a:lnTo>
                <a:lnTo>
                  <a:pt x="0" y="1953437"/>
                </a:lnTo>
                <a:lnTo>
                  <a:pt x="0" y="0"/>
                </a:lnTo>
                <a:close/>
              </a:path>
            </a:pathLst>
          </a:custGeom>
          <a:blipFill>
            <a:blip r:embed="rId4"/>
            <a:stretch>
              <a:fillRect/>
            </a:stretch>
          </a:blipFill>
        </p:spPr>
      </p:sp>
      <p:sp>
        <p:nvSpPr>
          <p:cNvPr id="4" name="Freeform 13">
            <a:extLst>
              <a:ext uri="{FF2B5EF4-FFF2-40B4-BE49-F238E27FC236}">
                <a16:creationId xmlns:a16="http://schemas.microsoft.com/office/drawing/2014/main" id="{418CB178-2E3F-BDCE-9E78-C3261F4B1460}"/>
              </a:ext>
            </a:extLst>
          </p:cNvPr>
          <p:cNvSpPr/>
          <p:nvPr/>
        </p:nvSpPr>
        <p:spPr>
          <a:xfrm>
            <a:off x="7752292" y="2046237"/>
            <a:ext cx="2095965" cy="1179563"/>
          </a:xfrm>
          <a:custGeom>
            <a:avLst/>
            <a:gdLst/>
            <a:ahLst/>
            <a:cxnLst/>
            <a:rect l="l" t="t" r="r" b="b"/>
            <a:pathLst>
              <a:path w="3143948" h="1769344">
                <a:moveTo>
                  <a:pt x="0" y="0"/>
                </a:moveTo>
                <a:lnTo>
                  <a:pt x="3143948" y="0"/>
                </a:lnTo>
                <a:lnTo>
                  <a:pt x="3143948" y="1769344"/>
                </a:lnTo>
                <a:lnTo>
                  <a:pt x="0" y="1769344"/>
                </a:lnTo>
                <a:lnTo>
                  <a:pt x="0" y="0"/>
                </a:lnTo>
                <a:close/>
              </a:path>
            </a:pathLst>
          </a:custGeom>
          <a:blipFill>
            <a:blip r:embed="rId5"/>
            <a:stretch>
              <a:fillRect/>
            </a:stretch>
          </a:blipFill>
        </p:spPr>
      </p:sp>
      <p:sp>
        <p:nvSpPr>
          <p:cNvPr id="5" name="Freeform 19">
            <a:extLst>
              <a:ext uri="{FF2B5EF4-FFF2-40B4-BE49-F238E27FC236}">
                <a16:creationId xmlns:a16="http://schemas.microsoft.com/office/drawing/2014/main" id="{CF81CCE1-7FCF-429A-3B2B-20676156C418}"/>
              </a:ext>
            </a:extLst>
          </p:cNvPr>
          <p:cNvSpPr/>
          <p:nvPr/>
        </p:nvSpPr>
        <p:spPr>
          <a:xfrm>
            <a:off x="7727216" y="3644210"/>
            <a:ext cx="2146116" cy="1207190"/>
          </a:xfrm>
          <a:custGeom>
            <a:avLst/>
            <a:gdLst/>
            <a:ahLst/>
            <a:cxnLst/>
            <a:rect l="l" t="t" r="r" b="b"/>
            <a:pathLst>
              <a:path w="3219174" h="1810785">
                <a:moveTo>
                  <a:pt x="0" y="0"/>
                </a:moveTo>
                <a:lnTo>
                  <a:pt x="3219174" y="0"/>
                </a:lnTo>
                <a:lnTo>
                  <a:pt x="3219174" y="1810785"/>
                </a:lnTo>
                <a:lnTo>
                  <a:pt x="0" y="1810785"/>
                </a:lnTo>
                <a:lnTo>
                  <a:pt x="0" y="0"/>
                </a:lnTo>
                <a:close/>
              </a:path>
            </a:pathLst>
          </a:custGeom>
          <a:blipFill>
            <a:blip r:embed="rId6"/>
            <a:stretch>
              <a:fillRect/>
            </a:stretch>
          </a:blipFill>
        </p:spPr>
      </p:sp>
      <p:sp>
        <p:nvSpPr>
          <p:cNvPr id="6" name="Freeform 25">
            <a:extLst>
              <a:ext uri="{FF2B5EF4-FFF2-40B4-BE49-F238E27FC236}">
                <a16:creationId xmlns:a16="http://schemas.microsoft.com/office/drawing/2014/main" id="{F51FEECD-9126-C45F-505A-7C745F1AFA15}"/>
              </a:ext>
            </a:extLst>
          </p:cNvPr>
          <p:cNvSpPr/>
          <p:nvPr/>
        </p:nvSpPr>
        <p:spPr>
          <a:xfrm>
            <a:off x="7694548" y="5234241"/>
            <a:ext cx="2211452" cy="1263687"/>
          </a:xfrm>
          <a:custGeom>
            <a:avLst/>
            <a:gdLst/>
            <a:ahLst/>
            <a:cxnLst/>
            <a:rect l="l" t="t" r="r" b="b"/>
            <a:pathLst>
              <a:path w="3317178" h="1895530">
                <a:moveTo>
                  <a:pt x="0" y="0"/>
                </a:moveTo>
                <a:lnTo>
                  <a:pt x="3317178" y="0"/>
                </a:lnTo>
                <a:lnTo>
                  <a:pt x="3317178" y="1895530"/>
                </a:lnTo>
                <a:lnTo>
                  <a:pt x="0" y="1895530"/>
                </a:lnTo>
                <a:lnTo>
                  <a:pt x="0" y="0"/>
                </a:lnTo>
                <a:close/>
              </a:path>
            </a:pathLst>
          </a:custGeom>
          <a:blipFill>
            <a:blip r:embed="rId7"/>
            <a:stretch>
              <a:fillRect/>
            </a:stretch>
          </a:blipFill>
        </p:spPr>
      </p:sp>
      <p:sp>
        <p:nvSpPr>
          <p:cNvPr id="13" name="TextBox 26">
            <a:extLst>
              <a:ext uri="{FF2B5EF4-FFF2-40B4-BE49-F238E27FC236}">
                <a16:creationId xmlns:a16="http://schemas.microsoft.com/office/drawing/2014/main" id="{D73CFB86-D32F-2A8B-09C6-EE2571B6FE91}"/>
              </a:ext>
            </a:extLst>
          </p:cNvPr>
          <p:cNvSpPr txBox="1"/>
          <p:nvPr/>
        </p:nvSpPr>
        <p:spPr>
          <a:xfrm>
            <a:off x="5599077" y="736600"/>
            <a:ext cx="2948993" cy="373885"/>
          </a:xfrm>
          <a:prstGeom prst="rect">
            <a:avLst/>
          </a:prstGeom>
        </p:spPr>
        <p:txBody>
          <a:bodyPr wrap="square" lIns="0" tIns="0" rIns="0" bIns="0" rtlCol="0" anchor="t">
            <a:spAutoFit/>
          </a:bodyPr>
          <a:lstStyle/>
          <a:p>
            <a:pPr algn="ctr" defTabSz="609630" eaLnBrk="1" fontAlgn="auto" hangingPunct="1">
              <a:lnSpc>
                <a:spcPts val="3173"/>
              </a:lnSpc>
              <a:spcBef>
                <a:spcPts val="0"/>
              </a:spcBef>
              <a:spcAft>
                <a:spcPts val="0"/>
              </a:spcAft>
            </a:pPr>
            <a:r>
              <a:rPr lang="en-US" sz="2266">
                <a:solidFill>
                  <a:prstClr val="white"/>
                </a:solidFill>
                <a:latin typeface="Canva Sans Bold"/>
              </a:rPr>
              <a:t>A</a:t>
            </a:r>
          </a:p>
        </p:txBody>
      </p:sp>
      <p:sp>
        <p:nvSpPr>
          <p:cNvPr id="14" name="TextBox 26">
            <a:extLst>
              <a:ext uri="{FF2B5EF4-FFF2-40B4-BE49-F238E27FC236}">
                <a16:creationId xmlns:a16="http://schemas.microsoft.com/office/drawing/2014/main" id="{E45F7B3C-54A1-CF01-EE5D-E26FCEF1211F}"/>
              </a:ext>
            </a:extLst>
          </p:cNvPr>
          <p:cNvSpPr txBox="1"/>
          <p:nvPr/>
        </p:nvSpPr>
        <p:spPr>
          <a:xfrm>
            <a:off x="5599077" y="2534963"/>
            <a:ext cx="2948993" cy="373885"/>
          </a:xfrm>
          <a:prstGeom prst="rect">
            <a:avLst/>
          </a:prstGeom>
        </p:spPr>
        <p:txBody>
          <a:bodyPr wrap="square" lIns="0" tIns="0" rIns="0" bIns="0" rtlCol="0" anchor="t">
            <a:spAutoFit/>
          </a:bodyPr>
          <a:lstStyle/>
          <a:p>
            <a:pPr algn="ctr" defTabSz="609630" eaLnBrk="1" fontAlgn="auto" hangingPunct="1">
              <a:lnSpc>
                <a:spcPts val="3173"/>
              </a:lnSpc>
              <a:spcBef>
                <a:spcPts val="0"/>
              </a:spcBef>
              <a:spcAft>
                <a:spcPts val="0"/>
              </a:spcAft>
            </a:pPr>
            <a:r>
              <a:rPr lang="es-MX" sz="2266">
                <a:solidFill>
                  <a:prstClr val="white"/>
                </a:solidFill>
                <a:latin typeface="Canva Sans Bold"/>
              </a:rPr>
              <a:t>B</a:t>
            </a:r>
            <a:endParaRPr lang="en-US" sz="2266">
              <a:solidFill>
                <a:prstClr val="white"/>
              </a:solidFill>
              <a:latin typeface="Canva Sans Bold"/>
            </a:endParaRPr>
          </a:p>
        </p:txBody>
      </p:sp>
      <p:sp>
        <p:nvSpPr>
          <p:cNvPr id="15" name="TextBox 26">
            <a:extLst>
              <a:ext uri="{FF2B5EF4-FFF2-40B4-BE49-F238E27FC236}">
                <a16:creationId xmlns:a16="http://schemas.microsoft.com/office/drawing/2014/main" id="{66261C53-1161-E7B9-D89B-01B769420755}"/>
              </a:ext>
            </a:extLst>
          </p:cNvPr>
          <p:cNvSpPr txBox="1"/>
          <p:nvPr/>
        </p:nvSpPr>
        <p:spPr>
          <a:xfrm>
            <a:off x="5599077" y="4131639"/>
            <a:ext cx="2948993" cy="373885"/>
          </a:xfrm>
          <a:prstGeom prst="rect">
            <a:avLst/>
          </a:prstGeom>
        </p:spPr>
        <p:txBody>
          <a:bodyPr wrap="square" lIns="0" tIns="0" rIns="0" bIns="0" rtlCol="0" anchor="t">
            <a:spAutoFit/>
          </a:bodyPr>
          <a:lstStyle/>
          <a:p>
            <a:pPr algn="ctr" defTabSz="609630" eaLnBrk="1" fontAlgn="auto" hangingPunct="1">
              <a:lnSpc>
                <a:spcPts val="3173"/>
              </a:lnSpc>
              <a:spcBef>
                <a:spcPts val="0"/>
              </a:spcBef>
              <a:spcAft>
                <a:spcPts val="0"/>
              </a:spcAft>
            </a:pPr>
            <a:r>
              <a:rPr lang="es-MX" sz="2266">
                <a:solidFill>
                  <a:prstClr val="white"/>
                </a:solidFill>
                <a:latin typeface="Canva Sans Bold"/>
              </a:rPr>
              <a:t>C</a:t>
            </a:r>
            <a:endParaRPr lang="en-US" sz="2266">
              <a:solidFill>
                <a:prstClr val="white"/>
              </a:solidFill>
              <a:latin typeface="Canva Sans Bold"/>
            </a:endParaRPr>
          </a:p>
        </p:txBody>
      </p:sp>
      <p:sp>
        <p:nvSpPr>
          <p:cNvPr id="16" name="TextBox 26">
            <a:extLst>
              <a:ext uri="{FF2B5EF4-FFF2-40B4-BE49-F238E27FC236}">
                <a16:creationId xmlns:a16="http://schemas.microsoft.com/office/drawing/2014/main" id="{0F040430-62B6-D381-B336-8EDEA6BB56DC}"/>
              </a:ext>
            </a:extLst>
          </p:cNvPr>
          <p:cNvSpPr txBox="1"/>
          <p:nvPr/>
        </p:nvSpPr>
        <p:spPr>
          <a:xfrm>
            <a:off x="5599077" y="5930002"/>
            <a:ext cx="2948993" cy="373885"/>
          </a:xfrm>
          <a:prstGeom prst="rect">
            <a:avLst/>
          </a:prstGeom>
        </p:spPr>
        <p:txBody>
          <a:bodyPr wrap="square" lIns="0" tIns="0" rIns="0" bIns="0" rtlCol="0" anchor="t">
            <a:spAutoFit/>
          </a:bodyPr>
          <a:lstStyle/>
          <a:p>
            <a:pPr algn="ctr" defTabSz="609630" eaLnBrk="1" fontAlgn="auto" hangingPunct="1">
              <a:lnSpc>
                <a:spcPts val="3173"/>
              </a:lnSpc>
              <a:spcBef>
                <a:spcPts val="0"/>
              </a:spcBef>
              <a:spcAft>
                <a:spcPts val="0"/>
              </a:spcAft>
            </a:pPr>
            <a:r>
              <a:rPr lang="es-MX" sz="2266">
                <a:solidFill>
                  <a:prstClr val="white"/>
                </a:solidFill>
                <a:latin typeface="Canva Sans Bold"/>
              </a:rPr>
              <a:t>D</a:t>
            </a:r>
            <a:endParaRPr lang="en-US" sz="2266">
              <a:solidFill>
                <a:prstClr val="white"/>
              </a:solidFill>
              <a:latin typeface="Canva Sans Bold"/>
            </a:endParaRPr>
          </a:p>
        </p:txBody>
      </p:sp>
      <p:sp>
        <p:nvSpPr>
          <p:cNvPr id="18" name="Rectangle 17">
            <a:extLst>
              <a:ext uri="{FF2B5EF4-FFF2-40B4-BE49-F238E27FC236}">
                <a16:creationId xmlns:a16="http://schemas.microsoft.com/office/drawing/2014/main" id="{5D773BDB-B139-50F4-556B-117883144E22}"/>
              </a:ext>
            </a:extLst>
          </p:cNvPr>
          <p:cNvSpPr/>
          <p:nvPr/>
        </p:nvSpPr>
        <p:spPr>
          <a:xfrm>
            <a:off x="7702141" y="3632200"/>
            <a:ext cx="2185849" cy="1263687"/>
          </a:xfrm>
          <a:prstGeom prst="rect">
            <a:avLst/>
          </a:prstGeom>
          <a:solidFill>
            <a:srgbClr val="9DD4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eaLnBrk="1" fontAlgn="auto" hangingPunct="1">
              <a:spcBef>
                <a:spcPts val="0"/>
              </a:spcBef>
              <a:spcAft>
                <a:spcPts val="0"/>
              </a:spcAft>
            </a:pPr>
            <a:r>
              <a:rPr lang="es-MX" sz="3600" b="1">
                <a:solidFill>
                  <a:prstClr val="white"/>
                </a:solidFill>
                <a:latin typeface="Calibri"/>
              </a:rPr>
              <a:t>?</a:t>
            </a:r>
            <a:endParaRPr lang="en-US" sz="2133" b="1">
              <a:solidFill>
                <a:prstClr val="white"/>
              </a:solidFill>
              <a:latin typeface="Calibri"/>
            </a:endParaRPr>
          </a:p>
        </p:txBody>
      </p:sp>
      <p:sp>
        <p:nvSpPr>
          <p:cNvPr id="19" name="Rectangle 18">
            <a:extLst>
              <a:ext uri="{FF2B5EF4-FFF2-40B4-BE49-F238E27FC236}">
                <a16:creationId xmlns:a16="http://schemas.microsoft.com/office/drawing/2014/main" id="{E834FE2D-E575-334D-511E-9D62D7BC5D3B}"/>
              </a:ext>
            </a:extLst>
          </p:cNvPr>
          <p:cNvSpPr/>
          <p:nvPr/>
        </p:nvSpPr>
        <p:spPr>
          <a:xfrm>
            <a:off x="7702141" y="5234241"/>
            <a:ext cx="2185849" cy="1263687"/>
          </a:xfrm>
          <a:prstGeom prst="rect">
            <a:avLst/>
          </a:prstGeom>
          <a:solidFill>
            <a:srgbClr val="C4D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eaLnBrk="1" fontAlgn="auto" hangingPunct="1">
              <a:spcBef>
                <a:spcPts val="0"/>
              </a:spcBef>
              <a:spcAft>
                <a:spcPts val="0"/>
              </a:spcAft>
            </a:pPr>
            <a:r>
              <a:rPr lang="es-MX" sz="3600" b="1">
                <a:solidFill>
                  <a:prstClr val="white"/>
                </a:solidFill>
                <a:latin typeface="Calibri"/>
              </a:rPr>
              <a:t>?</a:t>
            </a:r>
            <a:endParaRPr lang="en-US" sz="3600" b="1">
              <a:solidFill>
                <a:prstClr val="white"/>
              </a:solidFill>
              <a:latin typeface="Calibri"/>
            </a:endParaRPr>
          </a:p>
        </p:txBody>
      </p:sp>
      <p:sp>
        <p:nvSpPr>
          <p:cNvPr id="20" name="Rectangle 19">
            <a:extLst>
              <a:ext uri="{FF2B5EF4-FFF2-40B4-BE49-F238E27FC236}">
                <a16:creationId xmlns:a16="http://schemas.microsoft.com/office/drawing/2014/main" id="{856795F8-3905-DFD1-5DDB-0174E89B0FE9}"/>
              </a:ext>
            </a:extLst>
          </p:cNvPr>
          <p:cNvSpPr/>
          <p:nvPr/>
        </p:nvSpPr>
        <p:spPr>
          <a:xfrm>
            <a:off x="7702141" y="2008611"/>
            <a:ext cx="2185849" cy="1263687"/>
          </a:xfrm>
          <a:prstGeom prst="rect">
            <a:avLst/>
          </a:prstGeom>
          <a:solidFill>
            <a:srgbClr val="0076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eaLnBrk="1" fontAlgn="auto" hangingPunct="1">
              <a:spcBef>
                <a:spcPts val="0"/>
              </a:spcBef>
              <a:spcAft>
                <a:spcPts val="0"/>
              </a:spcAft>
            </a:pPr>
            <a:r>
              <a:rPr lang="es-MX" sz="3600" b="1">
                <a:solidFill>
                  <a:prstClr val="white"/>
                </a:solidFill>
                <a:latin typeface="Calibri"/>
              </a:rPr>
              <a:t>?</a:t>
            </a:r>
            <a:endParaRPr lang="en-US" sz="3600" b="1">
              <a:solidFill>
                <a:prstClr val="white"/>
              </a:solidFill>
              <a:latin typeface="Calibri"/>
            </a:endParaRPr>
          </a:p>
        </p:txBody>
      </p:sp>
      <p:sp>
        <p:nvSpPr>
          <p:cNvPr id="21" name="TextBox 26">
            <a:extLst>
              <a:ext uri="{FF2B5EF4-FFF2-40B4-BE49-F238E27FC236}">
                <a16:creationId xmlns:a16="http://schemas.microsoft.com/office/drawing/2014/main" id="{C083C4C2-1494-F4B6-0FF2-8D3B2E5B9536}"/>
              </a:ext>
            </a:extLst>
          </p:cNvPr>
          <p:cNvSpPr txBox="1"/>
          <p:nvPr/>
        </p:nvSpPr>
        <p:spPr>
          <a:xfrm>
            <a:off x="1327182" y="1545951"/>
            <a:ext cx="2948993" cy="384464"/>
          </a:xfrm>
          <a:prstGeom prst="rect">
            <a:avLst/>
          </a:prstGeom>
        </p:spPr>
        <p:txBody>
          <a:bodyPr wrap="square" lIns="0" tIns="0" rIns="0" bIns="0" rtlCol="0" anchor="t">
            <a:spAutoFit/>
          </a:bodyPr>
          <a:lstStyle/>
          <a:p>
            <a:pPr algn="ctr" defTabSz="609630" eaLnBrk="1" fontAlgn="auto" hangingPunct="1">
              <a:lnSpc>
                <a:spcPts val="3173"/>
              </a:lnSpc>
              <a:spcBef>
                <a:spcPts val="0"/>
              </a:spcBef>
              <a:spcAft>
                <a:spcPts val="0"/>
              </a:spcAft>
            </a:pPr>
            <a:r>
              <a:rPr lang="en-US" sz="2266">
                <a:solidFill>
                  <a:prstClr val="white"/>
                </a:solidFill>
                <a:latin typeface="Calibri"/>
              </a:rPr>
              <a:t>¿</a:t>
            </a:r>
            <a:r>
              <a:rPr lang="en-US" sz="2266" err="1">
                <a:solidFill>
                  <a:prstClr val="white"/>
                </a:solidFill>
                <a:latin typeface="Calibri"/>
              </a:rPr>
              <a:t>Esto</a:t>
            </a:r>
            <a:r>
              <a:rPr lang="en-US" sz="2266">
                <a:solidFill>
                  <a:prstClr val="white"/>
                </a:solidFill>
                <a:latin typeface="Calibri"/>
              </a:rPr>
              <a:t> es un </a:t>
            </a:r>
            <a:r>
              <a:rPr lang="en-US" sz="2266" err="1">
                <a:solidFill>
                  <a:prstClr val="white"/>
                </a:solidFill>
                <a:latin typeface="Calibri"/>
              </a:rPr>
              <a:t>perro</a:t>
            </a:r>
            <a:r>
              <a:rPr lang="en-US" sz="2266">
                <a:solidFill>
                  <a:prstClr val="white"/>
                </a:solidFill>
                <a:latin typeface="Calibri"/>
              </a:rPr>
              <a:t>?</a:t>
            </a:r>
          </a:p>
        </p:txBody>
      </p:sp>
      <p:grpSp>
        <p:nvGrpSpPr>
          <p:cNvPr id="2" name="object 352">
            <a:extLst>
              <a:ext uri="{FF2B5EF4-FFF2-40B4-BE49-F238E27FC236}">
                <a16:creationId xmlns:a16="http://schemas.microsoft.com/office/drawing/2014/main" id="{21003135-2889-2E21-B116-F998F1CB3042}"/>
              </a:ext>
            </a:extLst>
          </p:cNvPr>
          <p:cNvGrpSpPr/>
          <p:nvPr/>
        </p:nvGrpSpPr>
        <p:grpSpPr>
          <a:xfrm flipH="1">
            <a:off x="455480" y="2197986"/>
            <a:ext cx="1985495" cy="4685414"/>
            <a:chOff x="3863476" y="2167213"/>
            <a:chExt cx="1422400" cy="3356610"/>
          </a:xfrm>
        </p:grpSpPr>
        <p:sp>
          <p:nvSpPr>
            <p:cNvPr id="8" name="object 353">
              <a:extLst>
                <a:ext uri="{FF2B5EF4-FFF2-40B4-BE49-F238E27FC236}">
                  <a16:creationId xmlns:a16="http://schemas.microsoft.com/office/drawing/2014/main" id="{B94D5638-9016-58A2-96A7-DED6B1A31D01}"/>
                </a:ext>
              </a:extLst>
            </p:cNvPr>
            <p:cNvSpPr/>
            <p:nvPr/>
          </p:nvSpPr>
          <p:spPr>
            <a:xfrm>
              <a:off x="4068353" y="5206448"/>
              <a:ext cx="253365" cy="265430"/>
            </a:xfrm>
            <a:custGeom>
              <a:avLst/>
              <a:gdLst/>
              <a:ahLst/>
              <a:cxnLst/>
              <a:rect l="l" t="t" r="r" b="b"/>
              <a:pathLst>
                <a:path w="253364" h="265429">
                  <a:moveTo>
                    <a:pt x="253133" y="0"/>
                  </a:moveTo>
                  <a:lnTo>
                    <a:pt x="151084" y="0"/>
                  </a:lnTo>
                  <a:lnTo>
                    <a:pt x="135665" y="77596"/>
                  </a:lnTo>
                  <a:lnTo>
                    <a:pt x="119692" y="123624"/>
                  </a:lnTo>
                  <a:lnTo>
                    <a:pt x="93416" y="156231"/>
                  </a:lnTo>
                  <a:lnTo>
                    <a:pt x="47087" y="193564"/>
                  </a:lnTo>
                  <a:lnTo>
                    <a:pt x="0" y="235919"/>
                  </a:lnTo>
                  <a:lnTo>
                    <a:pt x="138739" y="265143"/>
                  </a:lnTo>
                  <a:lnTo>
                    <a:pt x="213134" y="215585"/>
                  </a:lnTo>
                  <a:lnTo>
                    <a:pt x="206705" y="192203"/>
                  </a:lnTo>
                  <a:lnTo>
                    <a:pt x="211252" y="152338"/>
                  </a:lnTo>
                  <a:lnTo>
                    <a:pt x="227512" y="87361"/>
                  </a:lnTo>
                  <a:lnTo>
                    <a:pt x="244976" y="26754"/>
                  </a:lnTo>
                  <a:lnTo>
                    <a:pt x="253133" y="0"/>
                  </a:lnTo>
                  <a:close/>
                </a:path>
              </a:pathLst>
            </a:custGeom>
            <a:solidFill>
              <a:srgbClr val="F4D1AC"/>
            </a:solidFill>
          </p:spPr>
          <p:txBody>
            <a:bodyPr wrap="square" lIns="0" tIns="0" rIns="0" bIns="0" rtlCol="0"/>
            <a:lstStyle/>
            <a:p>
              <a:pPr defTabSz="609630" eaLnBrk="1" fontAlgn="auto" hangingPunct="1">
                <a:spcBef>
                  <a:spcPts val="0"/>
                </a:spcBef>
                <a:spcAft>
                  <a:spcPts val="0"/>
                </a:spcAft>
              </a:pPr>
              <a:endParaRPr sz="1200">
                <a:solidFill>
                  <a:prstClr val="black"/>
                </a:solidFill>
                <a:latin typeface="Calibri"/>
              </a:endParaRPr>
            </a:p>
          </p:txBody>
        </p:sp>
        <p:sp>
          <p:nvSpPr>
            <p:cNvPr id="9" name="object 354">
              <a:extLst>
                <a:ext uri="{FF2B5EF4-FFF2-40B4-BE49-F238E27FC236}">
                  <a16:creationId xmlns:a16="http://schemas.microsoft.com/office/drawing/2014/main" id="{ECDEB185-D5AF-DA31-30DA-041B03A789B2}"/>
                </a:ext>
              </a:extLst>
            </p:cNvPr>
            <p:cNvSpPr/>
            <p:nvPr/>
          </p:nvSpPr>
          <p:spPr>
            <a:xfrm>
              <a:off x="3868793" y="5387055"/>
              <a:ext cx="430530" cy="118110"/>
            </a:xfrm>
            <a:custGeom>
              <a:avLst/>
              <a:gdLst/>
              <a:ahLst/>
              <a:cxnLst/>
              <a:rect l="l" t="t" r="r" b="b"/>
              <a:pathLst>
                <a:path w="430529" h="118110">
                  <a:moveTo>
                    <a:pt x="228171" y="0"/>
                  </a:moveTo>
                  <a:lnTo>
                    <a:pt x="187408" y="24227"/>
                  </a:lnTo>
                  <a:lnTo>
                    <a:pt x="131390" y="47869"/>
                  </a:lnTo>
                  <a:lnTo>
                    <a:pt x="90279" y="58197"/>
                  </a:lnTo>
                  <a:lnTo>
                    <a:pt x="51252" y="66909"/>
                  </a:lnTo>
                  <a:lnTo>
                    <a:pt x="22935" y="73760"/>
                  </a:lnTo>
                  <a:lnTo>
                    <a:pt x="5720" y="81914"/>
                  </a:lnTo>
                  <a:lnTo>
                    <a:pt x="0" y="94531"/>
                  </a:lnTo>
                  <a:lnTo>
                    <a:pt x="40698" y="110690"/>
                  </a:lnTo>
                  <a:lnTo>
                    <a:pt x="129960" y="116971"/>
                  </a:lnTo>
                  <a:lnTo>
                    <a:pt x="219169" y="117623"/>
                  </a:lnTo>
                  <a:lnTo>
                    <a:pt x="259709" y="116896"/>
                  </a:lnTo>
                  <a:lnTo>
                    <a:pt x="430374" y="111368"/>
                  </a:lnTo>
                  <a:lnTo>
                    <a:pt x="418468" y="27308"/>
                  </a:lnTo>
                  <a:lnTo>
                    <a:pt x="387499" y="36533"/>
                  </a:lnTo>
                  <a:lnTo>
                    <a:pt x="367199" y="41270"/>
                  </a:lnTo>
                  <a:lnTo>
                    <a:pt x="348590" y="43016"/>
                  </a:lnTo>
                  <a:lnTo>
                    <a:pt x="322691" y="43265"/>
                  </a:lnTo>
                  <a:lnTo>
                    <a:pt x="291592" y="42003"/>
                  </a:lnTo>
                  <a:lnTo>
                    <a:pt x="266645" y="38726"/>
                  </a:lnTo>
                  <a:lnTo>
                    <a:pt x="247161" y="34201"/>
                  </a:lnTo>
                  <a:lnTo>
                    <a:pt x="232453" y="29192"/>
                  </a:lnTo>
                  <a:lnTo>
                    <a:pt x="239316" y="17342"/>
                  </a:lnTo>
                  <a:lnTo>
                    <a:pt x="237007" y="8117"/>
                  </a:lnTo>
                  <a:lnTo>
                    <a:pt x="231350" y="2131"/>
                  </a:lnTo>
                  <a:lnTo>
                    <a:pt x="228171" y="0"/>
                  </a:lnTo>
                  <a:close/>
                </a:path>
              </a:pathLst>
            </a:custGeom>
            <a:solidFill>
              <a:srgbClr val="EEB841"/>
            </a:solidFill>
          </p:spPr>
          <p:txBody>
            <a:bodyPr wrap="square" lIns="0" tIns="0" rIns="0" bIns="0" rtlCol="0"/>
            <a:lstStyle/>
            <a:p>
              <a:pPr defTabSz="609630" eaLnBrk="1" fontAlgn="auto" hangingPunct="1">
                <a:spcBef>
                  <a:spcPts val="0"/>
                </a:spcBef>
                <a:spcAft>
                  <a:spcPts val="0"/>
                </a:spcAft>
              </a:pPr>
              <a:endParaRPr sz="1200">
                <a:solidFill>
                  <a:prstClr val="black"/>
                </a:solidFill>
                <a:latin typeface="Calibri"/>
              </a:endParaRPr>
            </a:p>
          </p:txBody>
        </p:sp>
        <p:sp>
          <p:nvSpPr>
            <p:cNvPr id="10" name="object 355">
              <a:extLst>
                <a:ext uri="{FF2B5EF4-FFF2-40B4-BE49-F238E27FC236}">
                  <a16:creationId xmlns:a16="http://schemas.microsoft.com/office/drawing/2014/main" id="{A0AA7CCA-0726-55A5-DEFF-3CA2809890DC}"/>
                </a:ext>
              </a:extLst>
            </p:cNvPr>
            <p:cNvSpPr/>
            <p:nvPr/>
          </p:nvSpPr>
          <p:spPr>
            <a:xfrm>
              <a:off x="3863467" y="5417953"/>
              <a:ext cx="436880" cy="105410"/>
            </a:xfrm>
            <a:custGeom>
              <a:avLst/>
              <a:gdLst/>
              <a:ahLst/>
              <a:cxnLst/>
              <a:rect l="l" t="t" r="r" b="b"/>
              <a:pathLst>
                <a:path w="436879" h="105410">
                  <a:moveTo>
                    <a:pt x="280568" y="10325"/>
                  </a:moveTo>
                  <a:lnTo>
                    <a:pt x="268630" y="8064"/>
                  </a:lnTo>
                  <a:lnTo>
                    <a:pt x="258279" y="5499"/>
                  </a:lnTo>
                  <a:lnTo>
                    <a:pt x="249389" y="2781"/>
                  </a:lnTo>
                  <a:lnTo>
                    <a:pt x="241858" y="0"/>
                  </a:lnTo>
                  <a:lnTo>
                    <a:pt x="225018" y="7251"/>
                  </a:lnTo>
                  <a:lnTo>
                    <a:pt x="211404" y="12649"/>
                  </a:lnTo>
                  <a:lnTo>
                    <a:pt x="189001" y="21120"/>
                  </a:lnTo>
                  <a:lnTo>
                    <a:pt x="178943" y="29578"/>
                  </a:lnTo>
                  <a:lnTo>
                    <a:pt x="179387" y="39166"/>
                  </a:lnTo>
                  <a:lnTo>
                    <a:pt x="190360" y="44335"/>
                  </a:lnTo>
                  <a:lnTo>
                    <a:pt x="211912" y="39522"/>
                  </a:lnTo>
                  <a:lnTo>
                    <a:pt x="280568" y="10325"/>
                  </a:lnTo>
                  <a:close/>
                </a:path>
                <a:path w="436879" h="105410">
                  <a:moveTo>
                    <a:pt x="436397" y="78536"/>
                  </a:moveTo>
                  <a:lnTo>
                    <a:pt x="149034" y="78536"/>
                  </a:lnTo>
                  <a:lnTo>
                    <a:pt x="90538" y="76974"/>
                  </a:lnTo>
                  <a:lnTo>
                    <a:pt x="44284" y="73533"/>
                  </a:lnTo>
                  <a:lnTo>
                    <a:pt x="13779" y="70065"/>
                  </a:lnTo>
                  <a:lnTo>
                    <a:pt x="2540" y="68453"/>
                  </a:lnTo>
                  <a:lnTo>
                    <a:pt x="0" y="95250"/>
                  </a:lnTo>
                  <a:lnTo>
                    <a:pt x="12026" y="96989"/>
                  </a:lnTo>
                  <a:lnTo>
                    <a:pt x="42646" y="100431"/>
                  </a:lnTo>
                  <a:lnTo>
                    <a:pt x="89204" y="103797"/>
                  </a:lnTo>
                  <a:lnTo>
                    <a:pt x="149034" y="105308"/>
                  </a:lnTo>
                  <a:lnTo>
                    <a:pt x="436397" y="105308"/>
                  </a:lnTo>
                  <a:lnTo>
                    <a:pt x="436397" y="78536"/>
                  </a:lnTo>
                  <a:close/>
                </a:path>
              </a:pathLst>
            </a:custGeom>
            <a:solidFill>
              <a:srgbClr val="A0A0A0"/>
            </a:solidFill>
          </p:spPr>
          <p:txBody>
            <a:bodyPr wrap="square" lIns="0" tIns="0" rIns="0" bIns="0" rtlCol="0"/>
            <a:lstStyle/>
            <a:p>
              <a:pPr defTabSz="609630" eaLnBrk="1" fontAlgn="auto" hangingPunct="1">
                <a:spcBef>
                  <a:spcPts val="0"/>
                </a:spcBef>
                <a:spcAft>
                  <a:spcPts val="0"/>
                </a:spcAft>
              </a:pPr>
              <a:endParaRPr sz="1200">
                <a:solidFill>
                  <a:prstClr val="black"/>
                </a:solidFill>
                <a:latin typeface="Calibri"/>
              </a:endParaRPr>
            </a:p>
          </p:txBody>
        </p:sp>
        <p:pic>
          <p:nvPicPr>
            <p:cNvPr id="12" name="object 356">
              <a:extLst>
                <a:ext uri="{FF2B5EF4-FFF2-40B4-BE49-F238E27FC236}">
                  <a16:creationId xmlns:a16="http://schemas.microsoft.com/office/drawing/2014/main" id="{E68C3E6D-61BA-D17F-48D4-28E9595DDE07}"/>
                </a:ext>
              </a:extLst>
            </p:cNvPr>
            <p:cNvPicPr/>
            <p:nvPr/>
          </p:nvPicPr>
          <p:blipFill>
            <a:blip r:embed="rId8" cstate="print"/>
            <a:stretch>
              <a:fillRect/>
            </a:stretch>
          </p:blipFill>
          <p:spPr>
            <a:xfrm>
              <a:off x="4748485" y="5222807"/>
              <a:ext cx="212361" cy="300450"/>
            </a:xfrm>
            <a:prstGeom prst="rect">
              <a:avLst/>
            </a:prstGeom>
          </p:spPr>
        </p:pic>
        <p:sp>
          <p:nvSpPr>
            <p:cNvPr id="17" name="object 357">
              <a:extLst>
                <a:ext uri="{FF2B5EF4-FFF2-40B4-BE49-F238E27FC236}">
                  <a16:creationId xmlns:a16="http://schemas.microsoft.com/office/drawing/2014/main" id="{6EC673FB-AAEC-C7C5-567A-8659D3DDF889}"/>
                </a:ext>
              </a:extLst>
            </p:cNvPr>
            <p:cNvSpPr/>
            <p:nvPr/>
          </p:nvSpPr>
          <p:spPr>
            <a:xfrm>
              <a:off x="4162597" y="3566747"/>
              <a:ext cx="945515" cy="1798320"/>
            </a:xfrm>
            <a:custGeom>
              <a:avLst/>
              <a:gdLst/>
              <a:ahLst/>
              <a:cxnLst/>
              <a:rect l="l" t="t" r="r" b="b"/>
              <a:pathLst>
                <a:path w="945514" h="1798320">
                  <a:moveTo>
                    <a:pt x="330345" y="534"/>
                  </a:moveTo>
                  <a:lnTo>
                    <a:pt x="165230" y="895909"/>
                  </a:lnTo>
                  <a:lnTo>
                    <a:pt x="0" y="1751580"/>
                  </a:lnTo>
                  <a:lnTo>
                    <a:pt x="184434" y="1797819"/>
                  </a:lnTo>
                  <a:lnTo>
                    <a:pt x="382585" y="967248"/>
                  </a:lnTo>
                  <a:lnTo>
                    <a:pt x="600473" y="372093"/>
                  </a:lnTo>
                  <a:lnTo>
                    <a:pt x="945348" y="372093"/>
                  </a:lnTo>
                  <a:lnTo>
                    <a:pt x="945489" y="318471"/>
                  </a:lnTo>
                  <a:lnTo>
                    <a:pt x="928799" y="198659"/>
                  </a:lnTo>
                  <a:lnTo>
                    <a:pt x="896298" y="96968"/>
                  </a:lnTo>
                  <a:lnTo>
                    <a:pt x="864608" y="26410"/>
                  </a:lnTo>
                  <a:lnTo>
                    <a:pt x="852001" y="3057"/>
                  </a:lnTo>
                  <a:lnTo>
                    <a:pt x="603259" y="3057"/>
                  </a:lnTo>
                  <a:lnTo>
                    <a:pt x="330345" y="534"/>
                  </a:lnTo>
                  <a:close/>
                </a:path>
                <a:path w="945514" h="1798320">
                  <a:moveTo>
                    <a:pt x="945347" y="372606"/>
                  </a:moveTo>
                  <a:lnTo>
                    <a:pt x="631059" y="372606"/>
                  </a:lnTo>
                  <a:lnTo>
                    <a:pt x="611175" y="1742889"/>
                  </a:lnTo>
                  <a:lnTo>
                    <a:pt x="770301" y="1765181"/>
                  </a:lnTo>
                  <a:lnTo>
                    <a:pt x="874014" y="1022198"/>
                  </a:lnTo>
                  <a:lnTo>
                    <a:pt x="926834" y="623838"/>
                  </a:lnTo>
                  <a:lnTo>
                    <a:pt x="945184" y="434472"/>
                  </a:lnTo>
                  <a:lnTo>
                    <a:pt x="945347" y="372606"/>
                  </a:lnTo>
                  <a:close/>
                </a:path>
                <a:path w="945514" h="1798320">
                  <a:moveTo>
                    <a:pt x="945348" y="372093"/>
                  </a:moveTo>
                  <a:lnTo>
                    <a:pt x="600473" y="372093"/>
                  </a:lnTo>
                  <a:lnTo>
                    <a:pt x="606463" y="374135"/>
                  </a:lnTo>
                  <a:lnTo>
                    <a:pt x="620776" y="374428"/>
                  </a:lnTo>
                  <a:lnTo>
                    <a:pt x="631059" y="372606"/>
                  </a:lnTo>
                  <a:lnTo>
                    <a:pt x="945347" y="372606"/>
                  </a:lnTo>
                  <a:lnTo>
                    <a:pt x="945348" y="372093"/>
                  </a:lnTo>
                  <a:close/>
                </a:path>
                <a:path w="945514" h="1798320">
                  <a:moveTo>
                    <a:pt x="850351" y="0"/>
                  </a:moveTo>
                  <a:lnTo>
                    <a:pt x="629111" y="3057"/>
                  </a:lnTo>
                  <a:lnTo>
                    <a:pt x="852001" y="3057"/>
                  </a:lnTo>
                  <a:lnTo>
                    <a:pt x="850351" y="0"/>
                  </a:lnTo>
                  <a:close/>
                </a:path>
              </a:pathLst>
            </a:custGeom>
            <a:solidFill>
              <a:srgbClr val="9DDCF8"/>
            </a:solidFill>
          </p:spPr>
          <p:txBody>
            <a:bodyPr wrap="square" lIns="0" tIns="0" rIns="0" bIns="0" rtlCol="0"/>
            <a:lstStyle/>
            <a:p>
              <a:pPr defTabSz="609630" eaLnBrk="1" fontAlgn="auto" hangingPunct="1">
                <a:spcBef>
                  <a:spcPts val="0"/>
                </a:spcBef>
                <a:spcAft>
                  <a:spcPts val="0"/>
                </a:spcAft>
              </a:pPr>
              <a:endParaRPr sz="1200">
                <a:solidFill>
                  <a:prstClr val="black"/>
                </a:solidFill>
                <a:latin typeface="Calibri"/>
              </a:endParaRPr>
            </a:p>
          </p:txBody>
        </p:sp>
        <p:sp>
          <p:nvSpPr>
            <p:cNvPr id="22" name="object 358">
              <a:extLst>
                <a:ext uri="{FF2B5EF4-FFF2-40B4-BE49-F238E27FC236}">
                  <a16:creationId xmlns:a16="http://schemas.microsoft.com/office/drawing/2014/main" id="{A7ACA818-2152-7D31-2050-892FDBC3206D}"/>
                </a:ext>
              </a:extLst>
            </p:cNvPr>
            <p:cNvSpPr/>
            <p:nvPr/>
          </p:nvSpPr>
          <p:spPr>
            <a:xfrm>
              <a:off x="4773764" y="3939355"/>
              <a:ext cx="66675" cy="1370330"/>
            </a:xfrm>
            <a:custGeom>
              <a:avLst/>
              <a:gdLst/>
              <a:ahLst/>
              <a:cxnLst/>
              <a:rect l="l" t="t" r="r" b="b"/>
              <a:pathLst>
                <a:path w="66675" h="1370329">
                  <a:moveTo>
                    <a:pt x="66306" y="809244"/>
                  </a:moveTo>
                  <a:lnTo>
                    <a:pt x="64884" y="705459"/>
                  </a:lnTo>
                  <a:lnTo>
                    <a:pt x="56032" y="525183"/>
                  </a:lnTo>
                  <a:lnTo>
                    <a:pt x="40767" y="290461"/>
                  </a:lnTo>
                  <a:lnTo>
                    <a:pt x="26314" y="86880"/>
                  </a:lnTo>
                  <a:lnTo>
                    <a:pt x="19888" y="0"/>
                  </a:lnTo>
                  <a:lnTo>
                    <a:pt x="0" y="1370291"/>
                  </a:lnTo>
                  <a:lnTo>
                    <a:pt x="39941" y="1079334"/>
                  </a:lnTo>
                  <a:lnTo>
                    <a:pt x="60020" y="913091"/>
                  </a:lnTo>
                  <a:lnTo>
                    <a:pt x="66306" y="809244"/>
                  </a:lnTo>
                  <a:close/>
                </a:path>
              </a:pathLst>
            </a:custGeom>
            <a:solidFill>
              <a:srgbClr val="9DDCF8">
                <a:alpha val="30999"/>
              </a:srgbClr>
            </a:solidFill>
          </p:spPr>
          <p:txBody>
            <a:bodyPr wrap="square" lIns="0" tIns="0" rIns="0" bIns="0" rtlCol="0"/>
            <a:lstStyle/>
            <a:p>
              <a:pPr defTabSz="609630" eaLnBrk="1" fontAlgn="auto" hangingPunct="1">
                <a:spcBef>
                  <a:spcPts val="0"/>
                </a:spcBef>
                <a:spcAft>
                  <a:spcPts val="0"/>
                </a:spcAft>
              </a:pPr>
              <a:endParaRPr sz="1200">
                <a:solidFill>
                  <a:prstClr val="black"/>
                </a:solidFill>
                <a:latin typeface="Calibri"/>
              </a:endParaRPr>
            </a:p>
          </p:txBody>
        </p:sp>
        <p:sp>
          <p:nvSpPr>
            <p:cNvPr id="23" name="object 359">
              <a:extLst>
                <a:ext uri="{FF2B5EF4-FFF2-40B4-BE49-F238E27FC236}">
                  <a16:creationId xmlns:a16="http://schemas.microsoft.com/office/drawing/2014/main" id="{49DA76D7-040E-A120-47D1-77B31FF4081A}"/>
                </a:ext>
              </a:extLst>
            </p:cNvPr>
            <p:cNvSpPr/>
            <p:nvPr/>
          </p:nvSpPr>
          <p:spPr>
            <a:xfrm>
              <a:off x="4311269" y="3934131"/>
              <a:ext cx="451484" cy="1430655"/>
            </a:xfrm>
            <a:custGeom>
              <a:avLst/>
              <a:gdLst/>
              <a:ahLst/>
              <a:cxnLst/>
              <a:rect l="l" t="t" r="r" b="b"/>
              <a:pathLst>
                <a:path w="451485" h="1430654">
                  <a:moveTo>
                    <a:pt x="451305" y="0"/>
                  </a:moveTo>
                  <a:lnTo>
                    <a:pt x="281436" y="407160"/>
                  </a:lnTo>
                  <a:lnTo>
                    <a:pt x="260135" y="451197"/>
                  </a:lnTo>
                  <a:lnTo>
                    <a:pt x="240005" y="495754"/>
                  </a:lnTo>
                  <a:lnTo>
                    <a:pt x="221054" y="540806"/>
                  </a:lnTo>
                  <a:lnTo>
                    <a:pt x="203290" y="586331"/>
                  </a:lnTo>
                  <a:lnTo>
                    <a:pt x="186724" y="632305"/>
                  </a:lnTo>
                  <a:lnTo>
                    <a:pt x="171365" y="678705"/>
                  </a:lnTo>
                  <a:lnTo>
                    <a:pt x="157220" y="725507"/>
                  </a:lnTo>
                  <a:lnTo>
                    <a:pt x="144299" y="772688"/>
                  </a:lnTo>
                  <a:lnTo>
                    <a:pt x="0" y="1419621"/>
                  </a:lnTo>
                  <a:lnTo>
                    <a:pt x="35758" y="1430438"/>
                  </a:lnTo>
                  <a:lnTo>
                    <a:pt x="233919" y="599866"/>
                  </a:lnTo>
                  <a:lnTo>
                    <a:pt x="451305" y="0"/>
                  </a:lnTo>
                  <a:close/>
                </a:path>
              </a:pathLst>
            </a:custGeom>
            <a:solidFill>
              <a:srgbClr val="9DDCF8">
                <a:alpha val="44999"/>
              </a:srgbClr>
            </a:solidFill>
          </p:spPr>
          <p:txBody>
            <a:bodyPr wrap="square" lIns="0" tIns="0" rIns="0" bIns="0" rtlCol="0"/>
            <a:lstStyle/>
            <a:p>
              <a:pPr defTabSz="609630" eaLnBrk="1" fontAlgn="auto" hangingPunct="1">
                <a:spcBef>
                  <a:spcPts val="0"/>
                </a:spcBef>
                <a:spcAft>
                  <a:spcPts val="0"/>
                </a:spcAft>
              </a:pPr>
              <a:endParaRPr sz="1200">
                <a:solidFill>
                  <a:prstClr val="black"/>
                </a:solidFill>
                <a:latin typeface="Calibri"/>
              </a:endParaRPr>
            </a:p>
          </p:txBody>
        </p:sp>
        <p:pic>
          <p:nvPicPr>
            <p:cNvPr id="24" name="object 360">
              <a:extLst>
                <a:ext uri="{FF2B5EF4-FFF2-40B4-BE49-F238E27FC236}">
                  <a16:creationId xmlns:a16="http://schemas.microsoft.com/office/drawing/2014/main" id="{E852D19E-1126-038A-C7C0-60123BA846B3}"/>
                </a:ext>
              </a:extLst>
            </p:cNvPr>
            <p:cNvPicPr/>
            <p:nvPr/>
          </p:nvPicPr>
          <p:blipFill>
            <a:blip r:embed="rId9" cstate="print"/>
            <a:stretch>
              <a:fillRect/>
            </a:stretch>
          </p:blipFill>
          <p:spPr>
            <a:xfrm>
              <a:off x="4420417" y="2653405"/>
              <a:ext cx="660702" cy="1084741"/>
            </a:xfrm>
            <a:prstGeom prst="rect">
              <a:avLst/>
            </a:prstGeom>
          </p:spPr>
        </p:pic>
        <p:pic>
          <p:nvPicPr>
            <p:cNvPr id="25" name="object 361">
              <a:extLst>
                <a:ext uri="{FF2B5EF4-FFF2-40B4-BE49-F238E27FC236}">
                  <a16:creationId xmlns:a16="http://schemas.microsoft.com/office/drawing/2014/main" id="{EC5A13AA-C073-1983-1EC5-E1BBA349C156}"/>
                </a:ext>
              </a:extLst>
            </p:cNvPr>
            <p:cNvPicPr/>
            <p:nvPr/>
          </p:nvPicPr>
          <p:blipFill>
            <a:blip r:embed="rId10" cstate="print"/>
            <a:stretch>
              <a:fillRect/>
            </a:stretch>
          </p:blipFill>
          <p:spPr>
            <a:xfrm>
              <a:off x="4277273" y="2167213"/>
              <a:ext cx="1007984" cy="1678113"/>
            </a:xfrm>
            <a:prstGeom prst="rect">
              <a:avLst/>
            </a:prstGeom>
          </p:spPr>
        </p:pic>
      </p:grpSp>
    </p:spTree>
    <p:extLst>
      <p:ext uri="{BB962C8B-B14F-4D97-AF65-F5344CB8AC3E}">
        <p14:creationId xmlns:p14="http://schemas.microsoft.com/office/powerpoint/2010/main" val="530888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Freeform 7">
            <a:extLst>
              <a:ext uri="{FF2B5EF4-FFF2-40B4-BE49-F238E27FC236}">
                <a16:creationId xmlns:a16="http://schemas.microsoft.com/office/drawing/2014/main" id="{6B8B50A7-7249-02A1-7CE8-5F5D6EB073B1}"/>
              </a:ext>
            </a:extLst>
          </p:cNvPr>
          <p:cNvSpPr/>
          <p:nvPr/>
        </p:nvSpPr>
        <p:spPr>
          <a:xfrm>
            <a:off x="7770826" y="197383"/>
            <a:ext cx="2117164" cy="1539755"/>
          </a:xfrm>
          <a:custGeom>
            <a:avLst/>
            <a:gdLst/>
            <a:ahLst/>
            <a:cxnLst/>
            <a:rect l="l" t="t" r="r" b="b"/>
            <a:pathLst>
              <a:path w="2685976" h="1953437">
                <a:moveTo>
                  <a:pt x="0" y="0"/>
                </a:moveTo>
                <a:lnTo>
                  <a:pt x="2685976" y="0"/>
                </a:lnTo>
                <a:lnTo>
                  <a:pt x="2685976" y="1953437"/>
                </a:lnTo>
                <a:lnTo>
                  <a:pt x="0" y="1953437"/>
                </a:lnTo>
                <a:lnTo>
                  <a:pt x="0" y="0"/>
                </a:lnTo>
                <a:close/>
              </a:path>
            </a:pathLst>
          </a:custGeom>
          <a:blipFill>
            <a:blip r:embed="rId2"/>
            <a:stretch>
              <a:fillRect/>
            </a:stretch>
          </a:blipFill>
        </p:spPr>
      </p:sp>
      <p:sp>
        <p:nvSpPr>
          <p:cNvPr id="4" name="Freeform 13">
            <a:extLst>
              <a:ext uri="{FF2B5EF4-FFF2-40B4-BE49-F238E27FC236}">
                <a16:creationId xmlns:a16="http://schemas.microsoft.com/office/drawing/2014/main" id="{418CB178-2E3F-BDCE-9E78-C3261F4B1460}"/>
              </a:ext>
            </a:extLst>
          </p:cNvPr>
          <p:cNvSpPr/>
          <p:nvPr/>
        </p:nvSpPr>
        <p:spPr>
          <a:xfrm>
            <a:off x="7752292" y="2046237"/>
            <a:ext cx="2095965" cy="1179563"/>
          </a:xfrm>
          <a:custGeom>
            <a:avLst/>
            <a:gdLst/>
            <a:ahLst/>
            <a:cxnLst/>
            <a:rect l="l" t="t" r="r" b="b"/>
            <a:pathLst>
              <a:path w="3143948" h="1769344">
                <a:moveTo>
                  <a:pt x="0" y="0"/>
                </a:moveTo>
                <a:lnTo>
                  <a:pt x="3143948" y="0"/>
                </a:lnTo>
                <a:lnTo>
                  <a:pt x="3143948" y="1769344"/>
                </a:lnTo>
                <a:lnTo>
                  <a:pt x="0" y="1769344"/>
                </a:lnTo>
                <a:lnTo>
                  <a:pt x="0" y="0"/>
                </a:lnTo>
                <a:close/>
              </a:path>
            </a:pathLst>
          </a:custGeom>
          <a:blipFill>
            <a:blip r:embed="rId3"/>
            <a:stretch>
              <a:fillRect/>
            </a:stretch>
          </a:blipFill>
        </p:spPr>
      </p:sp>
      <p:sp>
        <p:nvSpPr>
          <p:cNvPr id="5" name="Freeform 19">
            <a:extLst>
              <a:ext uri="{FF2B5EF4-FFF2-40B4-BE49-F238E27FC236}">
                <a16:creationId xmlns:a16="http://schemas.microsoft.com/office/drawing/2014/main" id="{CF81CCE1-7FCF-429A-3B2B-20676156C418}"/>
              </a:ext>
            </a:extLst>
          </p:cNvPr>
          <p:cNvSpPr/>
          <p:nvPr/>
        </p:nvSpPr>
        <p:spPr>
          <a:xfrm>
            <a:off x="7727216" y="3644210"/>
            <a:ext cx="2146116" cy="1207190"/>
          </a:xfrm>
          <a:custGeom>
            <a:avLst/>
            <a:gdLst/>
            <a:ahLst/>
            <a:cxnLst/>
            <a:rect l="l" t="t" r="r" b="b"/>
            <a:pathLst>
              <a:path w="3219174" h="1810785">
                <a:moveTo>
                  <a:pt x="0" y="0"/>
                </a:moveTo>
                <a:lnTo>
                  <a:pt x="3219174" y="0"/>
                </a:lnTo>
                <a:lnTo>
                  <a:pt x="3219174" y="1810785"/>
                </a:lnTo>
                <a:lnTo>
                  <a:pt x="0" y="1810785"/>
                </a:lnTo>
                <a:lnTo>
                  <a:pt x="0" y="0"/>
                </a:lnTo>
                <a:close/>
              </a:path>
            </a:pathLst>
          </a:custGeom>
          <a:blipFill>
            <a:blip r:embed="rId4"/>
            <a:stretch>
              <a:fillRect/>
            </a:stretch>
          </a:blipFill>
        </p:spPr>
      </p:sp>
      <p:sp>
        <p:nvSpPr>
          <p:cNvPr id="6" name="Freeform 25">
            <a:extLst>
              <a:ext uri="{FF2B5EF4-FFF2-40B4-BE49-F238E27FC236}">
                <a16:creationId xmlns:a16="http://schemas.microsoft.com/office/drawing/2014/main" id="{F51FEECD-9126-C45F-505A-7C745F1AFA15}"/>
              </a:ext>
            </a:extLst>
          </p:cNvPr>
          <p:cNvSpPr/>
          <p:nvPr/>
        </p:nvSpPr>
        <p:spPr>
          <a:xfrm>
            <a:off x="7694548" y="5234241"/>
            <a:ext cx="2211452" cy="1263687"/>
          </a:xfrm>
          <a:custGeom>
            <a:avLst/>
            <a:gdLst/>
            <a:ahLst/>
            <a:cxnLst/>
            <a:rect l="l" t="t" r="r" b="b"/>
            <a:pathLst>
              <a:path w="3317178" h="1895530">
                <a:moveTo>
                  <a:pt x="0" y="0"/>
                </a:moveTo>
                <a:lnTo>
                  <a:pt x="3317178" y="0"/>
                </a:lnTo>
                <a:lnTo>
                  <a:pt x="3317178" y="1895530"/>
                </a:lnTo>
                <a:lnTo>
                  <a:pt x="0" y="1895530"/>
                </a:lnTo>
                <a:lnTo>
                  <a:pt x="0" y="0"/>
                </a:lnTo>
                <a:close/>
              </a:path>
            </a:pathLst>
          </a:custGeom>
          <a:blipFill>
            <a:blip r:embed="rId5"/>
            <a:stretch>
              <a:fillRect/>
            </a:stretch>
          </a:blipFill>
        </p:spPr>
      </p:sp>
      <p:sp>
        <p:nvSpPr>
          <p:cNvPr id="13" name="TextBox 26">
            <a:extLst>
              <a:ext uri="{FF2B5EF4-FFF2-40B4-BE49-F238E27FC236}">
                <a16:creationId xmlns:a16="http://schemas.microsoft.com/office/drawing/2014/main" id="{D73CFB86-D32F-2A8B-09C6-EE2571B6FE91}"/>
              </a:ext>
            </a:extLst>
          </p:cNvPr>
          <p:cNvSpPr txBox="1"/>
          <p:nvPr/>
        </p:nvSpPr>
        <p:spPr>
          <a:xfrm>
            <a:off x="5599077" y="736600"/>
            <a:ext cx="2948993" cy="384464"/>
          </a:xfrm>
          <a:prstGeom prst="rect">
            <a:avLst/>
          </a:prstGeom>
        </p:spPr>
        <p:txBody>
          <a:bodyPr wrap="square" lIns="0" tIns="0" rIns="0" bIns="0" rtlCol="0" anchor="t">
            <a:spAutoFit/>
          </a:bodyPr>
          <a:lstStyle/>
          <a:p>
            <a:pPr algn="ctr" defTabSz="609630" eaLnBrk="1" fontAlgn="auto" hangingPunct="1">
              <a:lnSpc>
                <a:spcPts val="3173"/>
              </a:lnSpc>
              <a:spcBef>
                <a:spcPts val="0"/>
              </a:spcBef>
              <a:spcAft>
                <a:spcPts val="0"/>
              </a:spcAft>
            </a:pPr>
            <a:r>
              <a:rPr lang="en-US" sz="2266" dirty="0">
                <a:solidFill>
                  <a:prstClr val="white"/>
                </a:solidFill>
                <a:latin typeface="+mj-lt"/>
              </a:rPr>
              <a:t>A</a:t>
            </a:r>
          </a:p>
        </p:txBody>
      </p:sp>
      <p:sp>
        <p:nvSpPr>
          <p:cNvPr id="14" name="TextBox 26">
            <a:extLst>
              <a:ext uri="{FF2B5EF4-FFF2-40B4-BE49-F238E27FC236}">
                <a16:creationId xmlns:a16="http://schemas.microsoft.com/office/drawing/2014/main" id="{E45F7B3C-54A1-CF01-EE5D-E26FCEF1211F}"/>
              </a:ext>
            </a:extLst>
          </p:cNvPr>
          <p:cNvSpPr txBox="1"/>
          <p:nvPr/>
        </p:nvSpPr>
        <p:spPr>
          <a:xfrm>
            <a:off x="5599077" y="2534963"/>
            <a:ext cx="2948993" cy="384464"/>
          </a:xfrm>
          <a:prstGeom prst="rect">
            <a:avLst/>
          </a:prstGeom>
        </p:spPr>
        <p:txBody>
          <a:bodyPr wrap="square" lIns="0" tIns="0" rIns="0" bIns="0" rtlCol="0" anchor="t">
            <a:spAutoFit/>
          </a:bodyPr>
          <a:lstStyle/>
          <a:p>
            <a:pPr algn="ctr" defTabSz="609630" eaLnBrk="1" fontAlgn="auto" hangingPunct="1">
              <a:lnSpc>
                <a:spcPts val="3173"/>
              </a:lnSpc>
              <a:spcBef>
                <a:spcPts val="0"/>
              </a:spcBef>
              <a:spcAft>
                <a:spcPts val="0"/>
              </a:spcAft>
            </a:pPr>
            <a:r>
              <a:rPr lang="es-MX" sz="2266">
                <a:solidFill>
                  <a:prstClr val="white"/>
                </a:solidFill>
                <a:latin typeface="+mj-lt"/>
              </a:rPr>
              <a:t>B</a:t>
            </a:r>
            <a:endParaRPr lang="en-US" sz="2266">
              <a:solidFill>
                <a:prstClr val="white"/>
              </a:solidFill>
              <a:latin typeface="+mj-lt"/>
            </a:endParaRPr>
          </a:p>
        </p:txBody>
      </p:sp>
      <p:sp>
        <p:nvSpPr>
          <p:cNvPr id="15" name="TextBox 26">
            <a:extLst>
              <a:ext uri="{FF2B5EF4-FFF2-40B4-BE49-F238E27FC236}">
                <a16:creationId xmlns:a16="http://schemas.microsoft.com/office/drawing/2014/main" id="{66261C53-1161-E7B9-D89B-01B769420755}"/>
              </a:ext>
            </a:extLst>
          </p:cNvPr>
          <p:cNvSpPr txBox="1"/>
          <p:nvPr/>
        </p:nvSpPr>
        <p:spPr>
          <a:xfrm>
            <a:off x="5599077" y="4131639"/>
            <a:ext cx="2948993" cy="384464"/>
          </a:xfrm>
          <a:prstGeom prst="rect">
            <a:avLst/>
          </a:prstGeom>
        </p:spPr>
        <p:txBody>
          <a:bodyPr wrap="square" lIns="0" tIns="0" rIns="0" bIns="0" rtlCol="0" anchor="t">
            <a:spAutoFit/>
          </a:bodyPr>
          <a:lstStyle/>
          <a:p>
            <a:pPr algn="ctr" defTabSz="609630" eaLnBrk="1" fontAlgn="auto" hangingPunct="1">
              <a:lnSpc>
                <a:spcPts val="3173"/>
              </a:lnSpc>
              <a:spcBef>
                <a:spcPts val="0"/>
              </a:spcBef>
              <a:spcAft>
                <a:spcPts val="0"/>
              </a:spcAft>
            </a:pPr>
            <a:r>
              <a:rPr lang="es-MX" sz="2266">
                <a:solidFill>
                  <a:prstClr val="white"/>
                </a:solidFill>
                <a:latin typeface="+mj-lt"/>
              </a:rPr>
              <a:t>C</a:t>
            </a:r>
            <a:endParaRPr lang="en-US" sz="2266">
              <a:solidFill>
                <a:prstClr val="white"/>
              </a:solidFill>
              <a:latin typeface="+mj-lt"/>
            </a:endParaRPr>
          </a:p>
        </p:txBody>
      </p:sp>
      <p:sp>
        <p:nvSpPr>
          <p:cNvPr id="16" name="TextBox 26">
            <a:extLst>
              <a:ext uri="{FF2B5EF4-FFF2-40B4-BE49-F238E27FC236}">
                <a16:creationId xmlns:a16="http://schemas.microsoft.com/office/drawing/2014/main" id="{0F040430-62B6-D381-B336-8EDEA6BB56DC}"/>
              </a:ext>
            </a:extLst>
          </p:cNvPr>
          <p:cNvSpPr txBox="1"/>
          <p:nvPr/>
        </p:nvSpPr>
        <p:spPr>
          <a:xfrm>
            <a:off x="5599077" y="5930002"/>
            <a:ext cx="2948993" cy="384464"/>
          </a:xfrm>
          <a:prstGeom prst="rect">
            <a:avLst/>
          </a:prstGeom>
        </p:spPr>
        <p:txBody>
          <a:bodyPr wrap="square" lIns="0" tIns="0" rIns="0" bIns="0" rtlCol="0" anchor="t">
            <a:spAutoFit/>
          </a:bodyPr>
          <a:lstStyle/>
          <a:p>
            <a:pPr algn="ctr" defTabSz="609630" eaLnBrk="1" fontAlgn="auto" hangingPunct="1">
              <a:lnSpc>
                <a:spcPts val="3173"/>
              </a:lnSpc>
              <a:spcBef>
                <a:spcPts val="0"/>
              </a:spcBef>
              <a:spcAft>
                <a:spcPts val="0"/>
              </a:spcAft>
            </a:pPr>
            <a:r>
              <a:rPr lang="es-MX" sz="2266">
                <a:solidFill>
                  <a:prstClr val="white"/>
                </a:solidFill>
                <a:latin typeface="+mj-lt"/>
              </a:rPr>
              <a:t>D</a:t>
            </a:r>
            <a:endParaRPr lang="en-US" sz="2266">
              <a:solidFill>
                <a:prstClr val="white"/>
              </a:solidFill>
              <a:latin typeface="+mj-lt"/>
            </a:endParaRPr>
          </a:p>
        </p:txBody>
      </p:sp>
      <p:sp>
        <p:nvSpPr>
          <p:cNvPr id="2" name="Rectangle 1">
            <a:extLst>
              <a:ext uri="{FF2B5EF4-FFF2-40B4-BE49-F238E27FC236}">
                <a16:creationId xmlns:a16="http://schemas.microsoft.com/office/drawing/2014/main" id="{F5EA299F-4EA2-75F0-DC4E-85718151475D}"/>
              </a:ext>
            </a:extLst>
          </p:cNvPr>
          <p:cNvSpPr/>
          <p:nvPr/>
        </p:nvSpPr>
        <p:spPr>
          <a:xfrm>
            <a:off x="7702141" y="3632200"/>
            <a:ext cx="2185849" cy="1263687"/>
          </a:xfrm>
          <a:prstGeom prst="rect">
            <a:avLst/>
          </a:prstGeom>
          <a:solidFill>
            <a:srgbClr val="9DD4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eaLnBrk="1" fontAlgn="auto" hangingPunct="1">
              <a:spcBef>
                <a:spcPts val="0"/>
              </a:spcBef>
              <a:spcAft>
                <a:spcPts val="0"/>
              </a:spcAft>
            </a:pPr>
            <a:r>
              <a:rPr lang="es-MX" sz="3600" b="1">
                <a:solidFill>
                  <a:prstClr val="white"/>
                </a:solidFill>
                <a:latin typeface="Calibri"/>
              </a:rPr>
              <a:t>?</a:t>
            </a:r>
            <a:endParaRPr lang="en-US" sz="2133" b="1">
              <a:solidFill>
                <a:prstClr val="white"/>
              </a:solidFill>
              <a:latin typeface="Calibri"/>
            </a:endParaRPr>
          </a:p>
        </p:txBody>
      </p:sp>
      <p:sp>
        <p:nvSpPr>
          <p:cNvPr id="8" name="Rectangle 7">
            <a:extLst>
              <a:ext uri="{FF2B5EF4-FFF2-40B4-BE49-F238E27FC236}">
                <a16:creationId xmlns:a16="http://schemas.microsoft.com/office/drawing/2014/main" id="{5D6D322F-E0C8-76D2-140D-6D6DF3B45F16}"/>
              </a:ext>
            </a:extLst>
          </p:cNvPr>
          <p:cNvSpPr/>
          <p:nvPr/>
        </p:nvSpPr>
        <p:spPr>
          <a:xfrm>
            <a:off x="7702141" y="5234241"/>
            <a:ext cx="2185849" cy="1263687"/>
          </a:xfrm>
          <a:prstGeom prst="rect">
            <a:avLst/>
          </a:prstGeom>
          <a:solidFill>
            <a:srgbClr val="C4D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eaLnBrk="1" fontAlgn="auto" hangingPunct="1">
              <a:spcBef>
                <a:spcPts val="0"/>
              </a:spcBef>
              <a:spcAft>
                <a:spcPts val="0"/>
              </a:spcAft>
            </a:pPr>
            <a:r>
              <a:rPr lang="es-MX" sz="3600" b="1">
                <a:solidFill>
                  <a:prstClr val="white"/>
                </a:solidFill>
                <a:latin typeface="Calibri"/>
              </a:rPr>
              <a:t>?</a:t>
            </a:r>
            <a:endParaRPr lang="en-US" sz="3600" b="1">
              <a:solidFill>
                <a:prstClr val="white"/>
              </a:solidFill>
              <a:latin typeface="Calibri"/>
            </a:endParaRPr>
          </a:p>
        </p:txBody>
      </p:sp>
      <p:sp>
        <p:nvSpPr>
          <p:cNvPr id="10" name="Rectangle 9">
            <a:extLst>
              <a:ext uri="{FF2B5EF4-FFF2-40B4-BE49-F238E27FC236}">
                <a16:creationId xmlns:a16="http://schemas.microsoft.com/office/drawing/2014/main" id="{51CBCE60-59FA-0854-9F0D-F0C975C70472}"/>
              </a:ext>
            </a:extLst>
          </p:cNvPr>
          <p:cNvSpPr/>
          <p:nvPr/>
        </p:nvSpPr>
        <p:spPr>
          <a:xfrm>
            <a:off x="7720151" y="197383"/>
            <a:ext cx="2185849" cy="1539755"/>
          </a:xfrm>
          <a:prstGeom prst="rect">
            <a:avLst/>
          </a:prstGeom>
          <a:solidFill>
            <a:srgbClr val="0076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30" eaLnBrk="1" fontAlgn="auto" hangingPunct="1">
              <a:spcBef>
                <a:spcPts val="0"/>
              </a:spcBef>
              <a:spcAft>
                <a:spcPts val="0"/>
              </a:spcAft>
            </a:pPr>
            <a:r>
              <a:rPr lang="es-MX" sz="3600" b="1">
                <a:solidFill>
                  <a:prstClr val="white"/>
                </a:solidFill>
                <a:latin typeface="Calibri"/>
              </a:rPr>
              <a:t>?</a:t>
            </a:r>
            <a:endParaRPr lang="en-US" sz="3600" b="1">
              <a:solidFill>
                <a:prstClr val="white"/>
              </a:solidFill>
              <a:latin typeface="Calibri"/>
            </a:endParaRPr>
          </a:p>
        </p:txBody>
      </p:sp>
      <p:pic>
        <p:nvPicPr>
          <p:cNvPr id="44" name="Picture 43" descr="A white chalk drawing of a speech bubble&#10;&#10;Description automatically generated">
            <a:extLst>
              <a:ext uri="{FF2B5EF4-FFF2-40B4-BE49-F238E27FC236}">
                <a16:creationId xmlns:a16="http://schemas.microsoft.com/office/drawing/2014/main" id="{D07500BF-DA7A-C3DF-A8DC-F8C327632F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4205" y="1190351"/>
            <a:ext cx="3049377" cy="1344153"/>
          </a:xfrm>
          <a:prstGeom prst="rect">
            <a:avLst/>
          </a:prstGeom>
        </p:spPr>
      </p:pic>
      <p:sp>
        <p:nvSpPr>
          <p:cNvPr id="45" name="TextBox 26">
            <a:extLst>
              <a:ext uri="{FF2B5EF4-FFF2-40B4-BE49-F238E27FC236}">
                <a16:creationId xmlns:a16="http://schemas.microsoft.com/office/drawing/2014/main" id="{7AB9D2C0-94E4-0147-D7A0-56B350A4DF5E}"/>
              </a:ext>
            </a:extLst>
          </p:cNvPr>
          <p:cNvSpPr txBox="1"/>
          <p:nvPr/>
        </p:nvSpPr>
        <p:spPr>
          <a:xfrm>
            <a:off x="1327182" y="1545951"/>
            <a:ext cx="2948993" cy="384464"/>
          </a:xfrm>
          <a:prstGeom prst="rect">
            <a:avLst/>
          </a:prstGeom>
        </p:spPr>
        <p:txBody>
          <a:bodyPr wrap="square" lIns="0" tIns="0" rIns="0" bIns="0" rtlCol="0" anchor="t">
            <a:spAutoFit/>
          </a:bodyPr>
          <a:lstStyle/>
          <a:p>
            <a:pPr algn="ctr" defTabSz="609630" eaLnBrk="1" fontAlgn="auto" hangingPunct="1">
              <a:lnSpc>
                <a:spcPts val="3173"/>
              </a:lnSpc>
              <a:spcBef>
                <a:spcPts val="0"/>
              </a:spcBef>
              <a:spcAft>
                <a:spcPts val="0"/>
              </a:spcAft>
            </a:pPr>
            <a:r>
              <a:rPr lang="en-US" sz="2266">
                <a:solidFill>
                  <a:prstClr val="white"/>
                </a:solidFill>
                <a:latin typeface="Calibri"/>
              </a:rPr>
              <a:t>¿</a:t>
            </a:r>
            <a:r>
              <a:rPr lang="en-US" sz="2266" err="1">
                <a:solidFill>
                  <a:prstClr val="white"/>
                </a:solidFill>
                <a:latin typeface="Calibri"/>
              </a:rPr>
              <a:t>Esto</a:t>
            </a:r>
            <a:r>
              <a:rPr lang="en-US" sz="2266">
                <a:solidFill>
                  <a:prstClr val="white"/>
                </a:solidFill>
                <a:latin typeface="Calibri"/>
              </a:rPr>
              <a:t> es un </a:t>
            </a:r>
            <a:r>
              <a:rPr lang="en-US" sz="2266" err="1">
                <a:solidFill>
                  <a:prstClr val="white"/>
                </a:solidFill>
                <a:latin typeface="Calibri"/>
              </a:rPr>
              <a:t>perro</a:t>
            </a:r>
            <a:r>
              <a:rPr lang="en-US" sz="2266">
                <a:solidFill>
                  <a:prstClr val="white"/>
                </a:solidFill>
                <a:latin typeface="Calibri"/>
              </a:rPr>
              <a:t>?</a:t>
            </a:r>
          </a:p>
        </p:txBody>
      </p:sp>
      <p:grpSp>
        <p:nvGrpSpPr>
          <p:cNvPr id="7" name="object 352">
            <a:extLst>
              <a:ext uri="{FF2B5EF4-FFF2-40B4-BE49-F238E27FC236}">
                <a16:creationId xmlns:a16="http://schemas.microsoft.com/office/drawing/2014/main" id="{2357C817-2672-FB4E-FC40-A3D0C6443100}"/>
              </a:ext>
            </a:extLst>
          </p:cNvPr>
          <p:cNvGrpSpPr/>
          <p:nvPr/>
        </p:nvGrpSpPr>
        <p:grpSpPr>
          <a:xfrm flipH="1">
            <a:off x="455480" y="2197986"/>
            <a:ext cx="1985495" cy="4685414"/>
            <a:chOff x="3863476" y="2167213"/>
            <a:chExt cx="1422400" cy="3356610"/>
          </a:xfrm>
        </p:grpSpPr>
        <p:sp>
          <p:nvSpPr>
            <p:cNvPr id="9" name="object 353">
              <a:extLst>
                <a:ext uri="{FF2B5EF4-FFF2-40B4-BE49-F238E27FC236}">
                  <a16:creationId xmlns:a16="http://schemas.microsoft.com/office/drawing/2014/main" id="{316D98DE-DC59-69A6-4CF2-B55247396D11}"/>
                </a:ext>
              </a:extLst>
            </p:cNvPr>
            <p:cNvSpPr/>
            <p:nvPr/>
          </p:nvSpPr>
          <p:spPr>
            <a:xfrm>
              <a:off x="4068353" y="5206448"/>
              <a:ext cx="253365" cy="265430"/>
            </a:xfrm>
            <a:custGeom>
              <a:avLst/>
              <a:gdLst/>
              <a:ahLst/>
              <a:cxnLst/>
              <a:rect l="l" t="t" r="r" b="b"/>
              <a:pathLst>
                <a:path w="253364" h="265429">
                  <a:moveTo>
                    <a:pt x="253133" y="0"/>
                  </a:moveTo>
                  <a:lnTo>
                    <a:pt x="151084" y="0"/>
                  </a:lnTo>
                  <a:lnTo>
                    <a:pt x="135665" y="77596"/>
                  </a:lnTo>
                  <a:lnTo>
                    <a:pt x="119692" y="123624"/>
                  </a:lnTo>
                  <a:lnTo>
                    <a:pt x="93416" y="156231"/>
                  </a:lnTo>
                  <a:lnTo>
                    <a:pt x="47087" y="193564"/>
                  </a:lnTo>
                  <a:lnTo>
                    <a:pt x="0" y="235919"/>
                  </a:lnTo>
                  <a:lnTo>
                    <a:pt x="138739" y="265143"/>
                  </a:lnTo>
                  <a:lnTo>
                    <a:pt x="213134" y="215585"/>
                  </a:lnTo>
                  <a:lnTo>
                    <a:pt x="206705" y="192203"/>
                  </a:lnTo>
                  <a:lnTo>
                    <a:pt x="211252" y="152338"/>
                  </a:lnTo>
                  <a:lnTo>
                    <a:pt x="227512" y="87361"/>
                  </a:lnTo>
                  <a:lnTo>
                    <a:pt x="244976" y="26754"/>
                  </a:lnTo>
                  <a:lnTo>
                    <a:pt x="253133" y="0"/>
                  </a:lnTo>
                  <a:close/>
                </a:path>
              </a:pathLst>
            </a:custGeom>
            <a:solidFill>
              <a:srgbClr val="F4D1AC"/>
            </a:solidFill>
          </p:spPr>
          <p:txBody>
            <a:bodyPr wrap="square" lIns="0" tIns="0" rIns="0" bIns="0" rtlCol="0"/>
            <a:lstStyle/>
            <a:p>
              <a:pPr defTabSz="609630" eaLnBrk="1" fontAlgn="auto" hangingPunct="1">
                <a:spcBef>
                  <a:spcPts val="0"/>
                </a:spcBef>
                <a:spcAft>
                  <a:spcPts val="0"/>
                </a:spcAft>
              </a:pPr>
              <a:endParaRPr sz="1200">
                <a:solidFill>
                  <a:prstClr val="black"/>
                </a:solidFill>
                <a:latin typeface="Calibri"/>
              </a:endParaRPr>
            </a:p>
          </p:txBody>
        </p:sp>
        <p:sp>
          <p:nvSpPr>
            <p:cNvPr id="11" name="object 354">
              <a:extLst>
                <a:ext uri="{FF2B5EF4-FFF2-40B4-BE49-F238E27FC236}">
                  <a16:creationId xmlns:a16="http://schemas.microsoft.com/office/drawing/2014/main" id="{43B1319A-1F8B-0C3F-EBB8-7BAD3EA04728}"/>
                </a:ext>
              </a:extLst>
            </p:cNvPr>
            <p:cNvSpPr/>
            <p:nvPr/>
          </p:nvSpPr>
          <p:spPr>
            <a:xfrm>
              <a:off x="3868793" y="5387055"/>
              <a:ext cx="430530" cy="118110"/>
            </a:xfrm>
            <a:custGeom>
              <a:avLst/>
              <a:gdLst/>
              <a:ahLst/>
              <a:cxnLst/>
              <a:rect l="l" t="t" r="r" b="b"/>
              <a:pathLst>
                <a:path w="430529" h="118110">
                  <a:moveTo>
                    <a:pt x="228171" y="0"/>
                  </a:moveTo>
                  <a:lnTo>
                    <a:pt x="187408" y="24227"/>
                  </a:lnTo>
                  <a:lnTo>
                    <a:pt x="131390" y="47869"/>
                  </a:lnTo>
                  <a:lnTo>
                    <a:pt x="90279" y="58197"/>
                  </a:lnTo>
                  <a:lnTo>
                    <a:pt x="51252" y="66909"/>
                  </a:lnTo>
                  <a:lnTo>
                    <a:pt x="22935" y="73760"/>
                  </a:lnTo>
                  <a:lnTo>
                    <a:pt x="5720" y="81914"/>
                  </a:lnTo>
                  <a:lnTo>
                    <a:pt x="0" y="94531"/>
                  </a:lnTo>
                  <a:lnTo>
                    <a:pt x="40698" y="110690"/>
                  </a:lnTo>
                  <a:lnTo>
                    <a:pt x="129960" y="116971"/>
                  </a:lnTo>
                  <a:lnTo>
                    <a:pt x="219169" y="117623"/>
                  </a:lnTo>
                  <a:lnTo>
                    <a:pt x="259709" y="116896"/>
                  </a:lnTo>
                  <a:lnTo>
                    <a:pt x="430374" y="111368"/>
                  </a:lnTo>
                  <a:lnTo>
                    <a:pt x="418468" y="27308"/>
                  </a:lnTo>
                  <a:lnTo>
                    <a:pt x="387499" y="36533"/>
                  </a:lnTo>
                  <a:lnTo>
                    <a:pt x="367199" y="41270"/>
                  </a:lnTo>
                  <a:lnTo>
                    <a:pt x="348590" y="43016"/>
                  </a:lnTo>
                  <a:lnTo>
                    <a:pt x="322691" y="43265"/>
                  </a:lnTo>
                  <a:lnTo>
                    <a:pt x="291592" y="42003"/>
                  </a:lnTo>
                  <a:lnTo>
                    <a:pt x="266645" y="38726"/>
                  </a:lnTo>
                  <a:lnTo>
                    <a:pt x="247161" y="34201"/>
                  </a:lnTo>
                  <a:lnTo>
                    <a:pt x="232453" y="29192"/>
                  </a:lnTo>
                  <a:lnTo>
                    <a:pt x="239316" y="17342"/>
                  </a:lnTo>
                  <a:lnTo>
                    <a:pt x="237007" y="8117"/>
                  </a:lnTo>
                  <a:lnTo>
                    <a:pt x="231350" y="2131"/>
                  </a:lnTo>
                  <a:lnTo>
                    <a:pt x="228171" y="0"/>
                  </a:lnTo>
                  <a:close/>
                </a:path>
              </a:pathLst>
            </a:custGeom>
            <a:solidFill>
              <a:srgbClr val="EEB841"/>
            </a:solidFill>
          </p:spPr>
          <p:txBody>
            <a:bodyPr wrap="square" lIns="0" tIns="0" rIns="0" bIns="0" rtlCol="0"/>
            <a:lstStyle/>
            <a:p>
              <a:pPr defTabSz="609630" eaLnBrk="1" fontAlgn="auto" hangingPunct="1">
                <a:spcBef>
                  <a:spcPts val="0"/>
                </a:spcBef>
                <a:spcAft>
                  <a:spcPts val="0"/>
                </a:spcAft>
              </a:pPr>
              <a:endParaRPr sz="1200">
                <a:solidFill>
                  <a:prstClr val="black"/>
                </a:solidFill>
                <a:latin typeface="Calibri"/>
              </a:endParaRPr>
            </a:p>
          </p:txBody>
        </p:sp>
        <p:sp>
          <p:nvSpPr>
            <p:cNvPr id="12" name="object 355">
              <a:extLst>
                <a:ext uri="{FF2B5EF4-FFF2-40B4-BE49-F238E27FC236}">
                  <a16:creationId xmlns:a16="http://schemas.microsoft.com/office/drawing/2014/main" id="{2411996C-6415-EAA8-5053-CE8AA97159E9}"/>
                </a:ext>
              </a:extLst>
            </p:cNvPr>
            <p:cNvSpPr/>
            <p:nvPr/>
          </p:nvSpPr>
          <p:spPr>
            <a:xfrm>
              <a:off x="3863467" y="5417953"/>
              <a:ext cx="436880" cy="105410"/>
            </a:xfrm>
            <a:custGeom>
              <a:avLst/>
              <a:gdLst/>
              <a:ahLst/>
              <a:cxnLst/>
              <a:rect l="l" t="t" r="r" b="b"/>
              <a:pathLst>
                <a:path w="436879" h="105410">
                  <a:moveTo>
                    <a:pt x="280568" y="10325"/>
                  </a:moveTo>
                  <a:lnTo>
                    <a:pt x="268630" y="8064"/>
                  </a:lnTo>
                  <a:lnTo>
                    <a:pt x="258279" y="5499"/>
                  </a:lnTo>
                  <a:lnTo>
                    <a:pt x="249389" y="2781"/>
                  </a:lnTo>
                  <a:lnTo>
                    <a:pt x="241858" y="0"/>
                  </a:lnTo>
                  <a:lnTo>
                    <a:pt x="225018" y="7251"/>
                  </a:lnTo>
                  <a:lnTo>
                    <a:pt x="211404" y="12649"/>
                  </a:lnTo>
                  <a:lnTo>
                    <a:pt x="189001" y="21120"/>
                  </a:lnTo>
                  <a:lnTo>
                    <a:pt x="178943" y="29578"/>
                  </a:lnTo>
                  <a:lnTo>
                    <a:pt x="179387" y="39166"/>
                  </a:lnTo>
                  <a:lnTo>
                    <a:pt x="190360" y="44335"/>
                  </a:lnTo>
                  <a:lnTo>
                    <a:pt x="211912" y="39522"/>
                  </a:lnTo>
                  <a:lnTo>
                    <a:pt x="280568" y="10325"/>
                  </a:lnTo>
                  <a:close/>
                </a:path>
                <a:path w="436879" h="105410">
                  <a:moveTo>
                    <a:pt x="436397" y="78536"/>
                  </a:moveTo>
                  <a:lnTo>
                    <a:pt x="149034" y="78536"/>
                  </a:lnTo>
                  <a:lnTo>
                    <a:pt x="90538" y="76974"/>
                  </a:lnTo>
                  <a:lnTo>
                    <a:pt x="44284" y="73533"/>
                  </a:lnTo>
                  <a:lnTo>
                    <a:pt x="13779" y="70065"/>
                  </a:lnTo>
                  <a:lnTo>
                    <a:pt x="2540" y="68453"/>
                  </a:lnTo>
                  <a:lnTo>
                    <a:pt x="0" y="95250"/>
                  </a:lnTo>
                  <a:lnTo>
                    <a:pt x="12026" y="96989"/>
                  </a:lnTo>
                  <a:lnTo>
                    <a:pt x="42646" y="100431"/>
                  </a:lnTo>
                  <a:lnTo>
                    <a:pt x="89204" y="103797"/>
                  </a:lnTo>
                  <a:lnTo>
                    <a:pt x="149034" y="105308"/>
                  </a:lnTo>
                  <a:lnTo>
                    <a:pt x="436397" y="105308"/>
                  </a:lnTo>
                  <a:lnTo>
                    <a:pt x="436397" y="78536"/>
                  </a:lnTo>
                  <a:close/>
                </a:path>
              </a:pathLst>
            </a:custGeom>
            <a:solidFill>
              <a:srgbClr val="A0A0A0"/>
            </a:solidFill>
          </p:spPr>
          <p:txBody>
            <a:bodyPr wrap="square" lIns="0" tIns="0" rIns="0" bIns="0" rtlCol="0"/>
            <a:lstStyle/>
            <a:p>
              <a:pPr defTabSz="609630" eaLnBrk="1" fontAlgn="auto" hangingPunct="1">
                <a:spcBef>
                  <a:spcPts val="0"/>
                </a:spcBef>
                <a:spcAft>
                  <a:spcPts val="0"/>
                </a:spcAft>
              </a:pPr>
              <a:endParaRPr sz="1200">
                <a:solidFill>
                  <a:prstClr val="black"/>
                </a:solidFill>
                <a:latin typeface="Calibri"/>
              </a:endParaRPr>
            </a:p>
          </p:txBody>
        </p:sp>
        <p:pic>
          <p:nvPicPr>
            <p:cNvPr id="17" name="object 356">
              <a:extLst>
                <a:ext uri="{FF2B5EF4-FFF2-40B4-BE49-F238E27FC236}">
                  <a16:creationId xmlns:a16="http://schemas.microsoft.com/office/drawing/2014/main" id="{11998A38-1D50-9188-E6FD-5F883CECDFAC}"/>
                </a:ext>
              </a:extLst>
            </p:cNvPr>
            <p:cNvPicPr/>
            <p:nvPr/>
          </p:nvPicPr>
          <p:blipFill>
            <a:blip r:embed="rId7" cstate="print"/>
            <a:stretch>
              <a:fillRect/>
            </a:stretch>
          </p:blipFill>
          <p:spPr>
            <a:xfrm>
              <a:off x="4748485" y="5222807"/>
              <a:ext cx="212361" cy="300450"/>
            </a:xfrm>
            <a:prstGeom prst="rect">
              <a:avLst/>
            </a:prstGeom>
          </p:spPr>
        </p:pic>
        <p:sp>
          <p:nvSpPr>
            <p:cNvPr id="18" name="object 357">
              <a:extLst>
                <a:ext uri="{FF2B5EF4-FFF2-40B4-BE49-F238E27FC236}">
                  <a16:creationId xmlns:a16="http://schemas.microsoft.com/office/drawing/2014/main" id="{5EC6F01E-4F17-E1C4-6B0C-4776D6088B5E}"/>
                </a:ext>
              </a:extLst>
            </p:cNvPr>
            <p:cNvSpPr/>
            <p:nvPr/>
          </p:nvSpPr>
          <p:spPr>
            <a:xfrm>
              <a:off x="4162597" y="3566747"/>
              <a:ext cx="945515" cy="1798320"/>
            </a:xfrm>
            <a:custGeom>
              <a:avLst/>
              <a:gdLst/>
              <a:ahLst/>
              <a:cxnLst/>
              <a:rect l="l" t="t" r="r" b="b"/>
              <a:pathLst>
                <a:path w="945514" h="1798320">
                  <a:moveTo>
                    <a:pt x="330345" y="534"/>
                  </a:moveTo>
                  <a:lnTo>
                    <a:pt x="165230" y="895909"/>
                  </a:lnTo>
                  <a:lnTo>
                    <a:pt x="0" y="1751580"/>
                  </a:lnTo>
                  <a:lnTo>
                    <a:pt x="184434" y="1797819"/>
                  </a:lnTo>
                  <a:lnTo>
                    <a:pt x="382585" y="967248"/>
                  </a:lnTo>
                  <a:lnTo>
                    <a:pt x="600473" y="372093"/>
                  </a:lnTo>
                  <a:lnTo>
                    <a:pt x="945348" y="372093"/>
                  </a:lnTo>
                  <a:lnTo>
                    <a:pt x="945489" y="318471"/>
                  </a:lnTo>
                  <a:lnTo>
                    <a:pt x="928799" y="198659"/>
                  </a:lnTo>
                  <a:lnTo>
                    <a:pt x="896298" y="96968"/>
                  </a:lnTo>
                  <a:lnTo>
                    <a:pt x="864608" y="26410"/>
                  </a:lnTo>
                  <a:lnTo>
                    <a:pt x="852001" y="3057"/>
                  </a:lnTo>
                  <a:lnTo>
                    <a:pt x="603259" y="3057"/>
                  </a:lnTo>
                  <a:lnTo>
                    <a:pt x="330345" y="534"/>
                  </a:lnTo>
                  <a:close/>
                </a:path>
                <a:path w="945514" h="1798320">
                  <a:moveTo>
                    <a:pt x="945347" y="372606"/>
                  </a:moveTo>
                  <a:lnTo>
                    <a:pt x="631059" y="372606"/>
                  </a:lnTo>
                  <a:lnTo>
                    <a:pt x="611175" y="1742889"/>
                  </a:lnTo>
                  <a:lnTo>
                    <a:pt x="770301" y="1765181"/>
                  </a:lnTo>
                  <a:lnTo>
                    <a:pt x="874014" y="1022198"/>
                  </a:lnTo>
                  <a:lnTo>
                    <a:pt x="926834" y="623838"/>
                  </a:lnTo>
                  <a:lnTo>
                    <a:pt x="945184" y="434472"/>
                  </a:lnTo>
                  <a:lnTo>
                    <a:pt x="945347" y="372606"/>
                  </a:lnTo>
                  <a:close/>
                </a:path>
                <a:path w="945514" h="1798320">
                  <a:moveTo>
                    <a:pt x="945348" y="372093"/>
                  </a:moveTo>
                  <a:lnTo>
                    <a:pt x="600473" y="372093"/>
                  </a:lnTo>
                  <a:lnTo>
                    <a:pt x="606463" y="374135"/>
                  </a:lnTo>
                  <a:lnTo>
                    <a:pt x="620776" y="374428"/>
                  </a:lnTo>
                  <a:lnTo>
                    <a:pt x="631059" y="372606"/>
                  </a:lnTo>
                  <a:lnTo>
                    <a:pt x="945347" y="372606"/>
                  </a:lnTo>
                  <a:lnTo>
                    <a:pt x="945348" y="372093"/>
                  </a:lnTo>
                  <a:close/>
                </a:path>
                <a:path w="945514" h="1798320">
                  <a:moveTo>
                    <a:pt x="850351" y="0"/>
                  </a:moveTo>
                  <a:lnTo>
                    <a:pt x="629111" y="3057"/>
                  </a:lnTo>
                  <a:lnTo>
                    <a:pt x="852001" y="3057"/>
                  </a:lnTo>
                  <a:lnTo>
                    <a:pt x="850351" y="0"/>
                  </a:lnTo>
                  <a:close/>
                </a:path>
              </a:pathLst>
            </a:custGeom>
            <a:solidFill>
              <a:srgbClr val="9DDCF8"/>
            </a:solidFill>
          </p:spPr>
          <p:txBody>
            <a:bodyPr wrap="square" lIns="0" tIns="0" rIns="0" bIns="0" rtlCol="0"/>
            <a:lstStyle/>
            <a:p>
              <a:pPr defTabSz="609630" eaLnBrk="1" fontAlgn="auto" hangingPunct="1">
                <a:spcBef>
                  <a:spcPts val="0"/>
                </a:spcBef>
                <a:spcAft>
                  <a:spcPts val="0"/>
                </a:spcAft>
              </a:pPr>
              <a:endParaRPr sz="1200">
                <a:solidFill>
                  <a:prstClr val="black"/>
                </a:solidFill>
                <a:latin typeface="Calibri"/>
              </a:endParaRPr>
            </a:p>
          </p:txBody>
        </p:sp>
        <p:sp>
          <p:nvSpPr>
            <p:cNvPr id="19" name="object 358">
              <a:extLst>
                <a:ext uri="{FF2B5EF4-FFF2-40B4-BE49-F238E27FC236}">
                  <a16:creationId xmlns:a16="http://schemas.microsoft.com/office/drawing/2014/main" id="{74F80667-5965-BAD3-45D5-CBA303F5342F}"/>
                </a:ext>
              </a:extLst>
            </p:cNvPr>
            <p:cNvSpPr/>
            <p:nvPr/>
          </p:nvSpPr>
          <p:spPr>
            <a:xfrm>
              <a:off x="4773764" y="3939355"/>
              <a:ext cx="66675" cy="1370330"/>
            </a:xfrm>
            <a:custGeom>
              <a:avLst/>
              <a:gdLst/>
              <a:ahLst/>
              <a:cxnLst/>
              <a:rect l="l" t="t" r="r" b="b"/>
              <a:pathLst>
                <a:path w="66675" h="1370329">
                  <a:moveTo>
                    <a:pt x="66306" y="809244"/>
                  </a:moveTo>
                  <a:lnTo>
                    <a:pt x="64884" y="705459"/>
                  </a:lnTo>
                  <a:lnTo>
                    <a:pt x="56032" y="525183"/>
                  </a:lnTo>
                  <a:lnTo>
                    <a:pt x="40767" y="290461"/>
                  </a:lnTo>
                  <a:lnTo>
                    <a:pt x="26314" y="86880"/>
                  </a:lnTo>
                  <a:lnTo>
                    <a:pt x="19888" y="0"/>
                  </a:lnTo>
                  <a:lnTo>
                    <a:pt x="0" y="1370291"/>
                  </a:lnTo>
                  <a:lnTo>
                    <a:pt x="39941" y="1079334"/>
                  </a:lnTo>
                  <a:lnTo>
                    <a:pt x="60020" y="913091"/>
                  </a:lnTo>
                  <a:lnTo>
                    <a:pt x="66306" y="809244"/>
                  </a:lnTo>
                  <a:close/>
                </a:path>
              </a:pathLst>
            </a:custGeom>
            <a:solidFill>
              <a:srgbClr val="9DDCF8">
                <a:alpha val="30999"/>
              </a:srgbClr>
            </a:solidFill>
          </p:spPr>
          <p:txBody>
            <a:bodyPr wrap="square" lIns="0" tIns="0" rIns="0" bIns="0" rtlCol="0"/>
            <a:lstStyle/>
            <a:p>
              <a:pPr defTabSz="609630" eaLnBrk="1" fontAlgn="auto" hangingPunct="1">
                <a:spcBef>
                  <a:spcPts val="0"/>
                </a:spcBef>
                <a:spcAft>
                  <a:spcPts val="0"/>
                </a:spcAft>
              </a:pPr>
              <a:endParaRPr sz="1200">
                <a:solidFill>
                  <a:prstClr val="black"/>
                </a:solidFill>
                <a:latin typeface="Calibri"/>
              </a:endParaRPr>
            </a:p>
          </p:txBody>
        </p:sp>
        <p:sp>
          <p:nvSpPr>
            <p:cNvPr id="20" name="object 359">
              <a:extLst>
                <a:ext uri="{FF2B5EF4-FFF2-40B4-BE49-F238E27FC236}">
                  <a16:creationId xmlns:a16="http://schemas.microsoft.com/office/drawing/2014/main" id="{7588FC93-2B86-DFB5-E94A-8A56ABAD5DD8}"/>
                </a:ext>
              </a:extLst>
            </p:cNvPr>
            <p:cNvSpPr/>
            <p:nvPr/>
          </p:nvSpPr>
          <p:spPr>
            <a:xfrm>
              <a:off x="4311269" y="3934131"/>
              <a:ext cx="451484" cy="1430655"/>
            </a:xfrm>
            <a:custGeom>
              <a:avLst/>
              <a:gdLst/>
              <a:ahLst/>
              <a:cxnLst/>
              <a:rect l="l" t="t" r="r" b="b"/>
              <a:pathLst>
                <a:path w="451485" h="1430654">
                  <a:moveTo>
                    <a:pt x="451305" y="0"/>
                  </a:moveTo>
                  <a:lnTo>
                    <a:pt x="281436" y="407160"/>
                  </a:lnTo>
                  <a:lnTo>
                    <a:pt x="260135" y="451197"/>
                  </a:lnTo>
                  <a:lnTo>
                    <a:pt x="240005" y="495754"/>
                  </a:lnTo>
                  <a:lnTo>
                    <a:pt x="221054" y="540806"/>
                  </a:lnTo>
                  <a:lnTo>
                    <a:pt x="203290" y="586331"/>
                  </a:lnTo>
                  <a:lnTo>
                    <a:pt x="186724" y="632305"/>
                  </a:lnTo>
                  <a:lnTo>
                    <a:pt x="171365" y="678705"/>
                  </a:lnTo>
                  <a:lnTo>
                    <a:pt x="157220" y="725507"/>
                  </a:lnTo>
                  <a:lnTo>
                    <a:pt x="144299" y="772688"/>
                  </a:lnTo>
                  <a:lnTo>
                    <a:pt x="0" y="1419621"/>
                  </a:lnTo>
                  <a:lnTo>
                    <a:pt x="35758" y="1430438"/>
                  </a:lnTo>
                  <a:lnTo>
                    <a:pt x="233919" y="599866"/>
                  </a:lnTo>
                  <a:lnTo>
                    <a:pt x="451305" y="0"/>
                  </a:lnTo>
                  <a:close/>
                </a:path>
              </a:pathLst>
            </a:custGeom>
            <a:solidFill>
              <a:srgbClr val="9DDCF8">
                <a:alpha val="44999"/>
              </a:srgbClr>
            </a:solidFill>
          </p:spPr>
          <p:txBody>
            <a:bodyPr wrap="square" lIns="0" tIns="0" rIns="0" bIns="0" rtlCol="0"/>
            <a:lstStyle/>
            <a:p>
              <a:pPr defTabSz="609630" eaLnBrk="1" fontAlgn="auto" hangingPunct="1">
                <a:spcBef>
                  <a:spcPts val="0"/>
                </a:spcBef>
                <a:spcAft>
                  <a:spcPts val="0"/>
                </a:spcAft>
              </a:pPr>
              <a:endParaRPr sz="1200">
                <a:solidFill>
                  <a:prstClr val="black"/>
                </a:solidFill>
                <a:latin typeface="Calibri"/>
              </a:endParaRPr>
            </a:p>
          </p:txBody>
        </p:sp>
        <p:pic>
          <p:nvPicPr>
            <p:cNvPr id="21" name="object 360">
              <a:extLst>
                <a:ext uri="{FF2B5EF4-FFF2-40B4-BE49-F238E27FC236}">
                  <a16:creationId xmlns:a16="http://schemas.microsoft.com/office/drawing/2014/main" id="{B79F48EE-EEFA-0509-72CF-7A1D6F0D2B11}"/>
                </a:ext>
              </a:extLst>
            </p:cNvPr>
            <p:cNvPicPr/>
            <p:nvPr/>
          </p:nvPicPr>
          <p:blipFill>
            <a:blip r:embed="rId8" cstate="print"/>
            <a:stretch>
              <a:fillRect/>
            </a:stretch>
          </p:blipFill>
          <p:spPr>
            <a:xfrm>
              <a:off x="4420417" y="2653405"/>
              <a:ext cx="660702" cy="1084741"/>
            </a:xfrm>
            <a:prstGeom prst="rect">
              <a:avLst/>
            </a:prstGeom>
          </p:spPr>
        </p:pic>
        <p:pic>
          <p:nvPicPr>
            <p:cNvPr id="22" name="object 361">
              <a:extLst>
                <a:ext uri="{FF2B5EF4-FFF2-40B4-BE49-F238E27FC236}">
                  <a16:creationId xmlns:a16="http://schemas.microsoft.com/office/drawing/2014/main" id="{0F228CD1-1E58-B172-ACF0-A93F484A7345}"/>
                </a:ext>
              </a:extLst>
            </p:cNvPr>
            <p:cNvPicPr/>
            <p:nvPr/>
          </p:nvPicPr>
          <p:blipFill>
            <a:blip r:embed="rId9" cstate="print"/>
            <a:stretch>
              <a:fillRect/>
            </a:stretch>
          </p:blipFill>
          <p:spPr>
            <a:xfrm>
              <a:off x="4277273" y="2167213"/>
              <a:ext cx="1007984" cy="1678113"/>
            </a:xfrm>
            <a:prstGeom prst="rect">
              <a:avLst/>
            </a:prstGeom>
          </p:spPr>
        </p:pic>
      </p:grpSp>
    </p:spTree>
    <p:extLst>
      <p:ext uri="{BB962C8B-B14F-4D97-AF65-F5344CB8AC3E}">
        <p14:creationId xmlns:p14="http://schemas.microsoft.com/office/powerpoint/2010/main" val="14589872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1A5EBFF0ED7224AA7F257ABE4475546" ma:contentTypeVersion="15" ma:contentTypeDescription="Create a new document." ma:contentTypeScope="" ma:versionID="e5d281225ee95628b8f83d754c9d76e5">
  <xsd:schema xmlns:xsd="http://www.w3.org/2001/XMLSchema" xmlns:xs="http://www.w3.org/2001/XMLSchema" xmlns:p="http://schemas.microsoft.com/office/2006/metadata/properties" xmlns:ns2="ada39b22-7520-43b4-b979-ffa326a7b902" xmlns:ns3="da06554d-3de1-4c4c-b8c3-db2ba959e584" targetNamespace="http://schemas.microsoft.com/office/2006/metadata/properties" ma:root="true" ma:fieldsID="016dc9fed4e764a4b3d6ec999b0b0a70" ns2:_="" ns3:_="">
    <xsd:import namespace="ada39b22-7520-43b4-b979-ffa326a7b902"/>
    <xsd:import namespace="da06554d-3de1-4c4c-b8c3-db2ba959e584"/>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element ref="ns2:MediaServiceAutoTags" minOccurs="0"/>
                <xsd:element ref="ns2:MediaServiceOCR" minOccurs="0"/>
                <xsd:element ref="ns2:MediaServiceDateTaken"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a39b22-7520-43b4-b979-ffa326a7b90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798d900d-0589-4081-96eb-513de833a507"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a06554d-3de1-4c4c-b8c3-db2ba959e584"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08287e1c-2f1d-4ab1-8473-da66772342e8}" ma:internalName="TaxCatchAll" ma:showField="CatchAllData" ma:web="da06554d-3de1-4c4c-b8c3-db2ba959e58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da06554d-3de1-4c4c-b8c3-db2ba959e584" xsi:nil="true"/>
    <lcf76f155ced4ddcb4097134ff3c332f xmlns="ada39b22-7520-43b4-b979-ffa326a7b902">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514DA2E-AE63-4F76-9373-7A4D1BDF4EEA}">
  <ds:schemaRefs>
    <ds:schemaRef ds:uri="ada39b22-7520-43b4-b979-ffa326a7b902"/>
    <ds:schemaRef ds:uri="da06554d-3de1-4c4c-b8c3-db2ba959e58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F8A2DAB-4098-4FEE-B2F2-8D79C596EF41}">
  <ds:schemaRefs>
    <ds:schemaRef ds:uri="http://schemas.microsoft.com/office/2006/metadata/properties"/>
    <ds:schemaRef ds:uri="http://purl.org/dc/elements/1.1/"/>
    <ds:schemaRef ds:uri="http://purl.org/dc/terms/"/>
    <ds:schemaRef ds:uri="http://purl.org/dc/dcmitype/"/>
    <ds:schemaRef ds:uri="http://schemas.microsoft.com/office/2006/documentManagement/types"/>
    <ds:schemaRef ds:uri="ada39b22-7520-43b4-b979-ffa326a7b902"/>
    <ds:schemaRef ds:uri="http://schemas.microsoft.com/office/infopath/2007/PartnerControls"/>
    <ds:schemaRef ds:uri="http://schemas.openxmlformats.org/package/2006/metadata/core-properties"/>
    <ds:schemaRef ds:uri="da06554d-3de1-4c4c-b8c3-db2ba959e584"/>
    <ds:schemaRef ds:uri="http://www.w3.org/XML/1998/namespace"/>
  </ds:schemaRefs>
</ds:datastoreItem>
</file>

<file path=customXml/itemProps3.xml><?xml version="1.0" encoding="utf-8"?>
<ds:datastoreItem xmlns:ds="http://schemas.openxmlformats.org/officeDocument/2006/customXml" ds:itemID="{67499854-7B80-4818-8FA6-CC74EE8AFE4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3209</TotalTime>
  <Words>1446</Words>
  <Application>Microsoft Office PowerPoint</Application>
  <PresentationFormat>Widescreen</PresentationFormat>
  <Paragraphs>169</Paragraphs>
  <Slides>23</Slides>
  <Notes>11</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23</vt:i4>
      </vt:variant>
    </vt:vector>
  </HeadingPairs>
  <TitlesOfParts>
    <vt:vector size="35" baseType="lpstr">
      <vt:lpstr>Arial</vt:lpstr>
      <vt:lpstr>Calibri</vt:lpstr>
      <vt:lpstr>Calibri Light</vt:lpstr>
      <vt:lpstr>Canva Sans</vt:lpstr>
      <vt:lpstr>Canva Sans Bold</vt:lpstr>
      <vt:lpstr>Segoe UI</vt:lpstr>
      <vt:lpstr>Office Theme</vt:lpstr>
      <vt:lpstr>1_Office Theme</vt:lpstr>
      <vt:lpstr>2_Office Theme</vt:lpstr>
      <vt:lpstr>3_Office Theme</vt:lpstr>
      <vt:lpstr>4_Office Theme</vt:lpstr>
      <vt:lpstr>5_Office Theme</vt:lpstr>
      <vt:lpstr>Foros TI</vt:lpstr>
      <vt:lpstr>PowerPoint Presentation</vt:lpstr>
      <vt:lpstr>Para empezar, ¿qué es una 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 Revolución Tecnológica de la IA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Reyes, Ivan De Jesus</dc:creator>
  <cp:lastModifiedBy>Chavez, Nicolas Leonardo</cp:lastModifiedBy>
  <cp:revision>62</cp:revision>
  <cp:lastPrinted>2023-05-19T13:55:06Z</cp:lastPrinted>
  <dcterms:created xsi:type="dcterms:W3CDTF">2023-05-09T16:07:28Z</dcterms:created>
  <dcterms:modified xsi:type="dcterms:W3CDTF">2023-11-29T17:29:01Z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2023-05-09T16:07:29Z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371c9f57-f8b1-4a0f-9060-54b593849d44</vt:lpwstr>
  </property>
  <property fmtid="{D5CDD505-2E9C-101B-9397-08002B2CF9AE}" pid="8" name="MSIP_Label_ea60d57e-af5b-4752-ac57-3e4f28ca11dc_ContentBits">
    <vt:lpwstr>0</vt:lpwstr>
  </property>
  <property fmtid="{D5CDD505-2E9C-101B-9397-08002B2CF9AE}" pid="9" name="ContentTypeId">
    <vt:lpwstr>0x01010051A5EBFF0ED7224AA7F257ABE4475546</vt:lpwstr>
  </property>
  <property fmtid="{D5CDD505-2E9C-101B-9397-08002B2CF9AE}" pid="10" name="MediaServiceImageTags">
    <vt:lpwstr/>
  </property>
</Properties>
</file>